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4" r:id="rId2"/>
    <p:sldMasterId id="2147483748" r:id="rId3"/>
    <p:sldMasterId id="2147483759" r:id="rId4"/>
    <p:sldMasterId id="2147483769" r:id="rId5"/>
    <p:sldMasterId id="2147483809" r:id="rId6"/>
  </p:sldMasterIdLst>
  <p:notesMasterIdLst>
    <p:notesMasterId r:id="rId24"/>
  </p:notesMasterIdLst>
  <p:sldIdLst>
    <p:sldId id="256" r:id="rId7"/>
    <p:sldId id="261" r:id="rId8"/>
    <p:sldId id="271" r:id="rId9"/>
    <p:sldId id="11091245" r:id="rId10"/>
    <p:sldId id="258" r:id="rId11"/>
    <p:sldId id="2147448870" r:id="rId12"/>
    <p:sldId id="276" r:id="rId13"/>
    <p:sldId id="2147448871" r:id="rId14"/>
    <p:sldId id="2007577848" r:id="rId15"/>
    <p:sldId id="2007577797" r:id="rId16"/>
    <p:sldId id="265" r:id="rId17"/>
    <p:sldId id="2007577787" r:id="rId18"/>
    <p:sldId id="277" r:id="rId19"/>
    <p:sldId id="11091268" r:id="rId20"/>
    <p:sldId id="11091273" r:id="rId21"/>
    <p:sldId id="11091270" r:id="rId22"/>
    <p:sldId id="274" r:id="rId23"/>
  </p:sldIdLst>
  <p:sldSz cx="12192000" cy="6858000"/>
  <p:notesSz cx="6858000" cy="9144000"/>
  <p:embeddedFontLst>
    <p:embeddedFont>
      <p:font typeface="腾讯体 W7" panose="020C08030202040F0204" pitchFamily="34" charset="-122"/>
      <p:bold r:id="rId25"/>
    </p:embeddedFont>
    <p:embeddedFont>
      <p:font typeface="TencentSans W3" panose="020C04030202040F0204" charset="-122"/>
      <p:regular r:id="rId26"/>
    </p:embeddedFont>
    <p:embeddedFont>
      <p:font typeface="TencentSans W7" panose="020C08030202040F0204" pitchFamily="34" charset="-122"/>
      <p:bold r:id="rId27"/>
    </p:embeddedFont>
    <p:embeddedFont>
      <p:font typeface="等线" panose="02010600030101010101" pitchFamily="2" charset="-122"/>
      <p:regular r:id="rId28"/>
      <p:bold r:id="rId29"/>
    </p:embeddedFont>
    <p:embeddedFont>
      <p:font typeface="等线 Light" panose="02010600030101010101" pitchFamily="2" charset="-122"/>
      <p:regular r:id="rId30"/>
    </p:embeddedFont>
    <p:embeddedFont>
      <p:font typeface="微软雅黑" panose="020B0503020204020204" pitchFamily="34" charset="-122"/>
      <p:regular r:id="rId31"/>
      <p:bold r:id="rId32"/>
    </p:embeddedFont>
    <p:embeddedFont>
      <p:font typeface="微软雅黑" panose="020B0503020204020204" pitchFamily="34" charset="-122"/>
      <p:regular r:id="rId31"/>
      <p:bold r:id="rId32"/>
    </p:embeddedFont>
    <p:embeddedFont>
      <p:font typeface="Calibri" panose="020F0502020204030204" pitchFamily="34" charset="0"/>
      <p:regular r:id="rId33"/>
      <p:bold r:id="rId34"/>
      <p:italic r:id="rId35"/>
      <p:boldItalic r:id="rId36"/>
    </p:embeddedFont>
    <p:embeddedFont>
      <p:font typeface="PingFang SC Regular" panose="020B0400000000000000" pitchFamily="34" charset="-122"/>
      <p:regular r:id="rId37"/>
      <p:bold r:id="rId38"/>
      <p:boldItalic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85" userDrawn="1">
          <p15:clr>
            <a:srgbClr val="A4A3A4"/>
          </p15:clr>
        </p15:guide>
        <p15:guide id="3" orient="horz" pos="17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FF"/>
    <a:srgbClr val="B4C7E7"/>
    <a:srgbClr val="DEEBF7"/>
    <a:srgbClr val="5B9BD5"/>
    <a:srgbClr val="0070C0"/>
    <a:srgbClr val="4472C4"/>
    <a:srgbClr val="EEF5FC"/>
    <a:srgbClr val="0081FF"/>
    <a:srgbClr val="0060F0"/>
    <a:srgbClr val="F5F9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8"/>
    <p:restoredTop sz="90476" autoAdjust="0"/>
  </p:normalViewPr>
  <p:slideViewPr>
    <p:cSldViewPr snapToGrid="0" snapToObjects="1">
      <p:cViewPr varScale="1">
        <p:scale>
          <a:sx n="115" d="100"/>
          <a:sy n="115" d="100"/>
        </p:scale>
        <p:origin x="1032" y="200"/>
      </p:cViewPr>
      <p:guideLst>
        <p:guide pos="3885"/>
        <p:guide orient="horz" pos="17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055B3-6A37-AD4D-9080-976C29CA16F3}" type="datetimeFigureOut">
              <a:rPr kumimoji="1" lang="zh-CN" altLang="en-US" smtClean="0"/>
              <a:t>2023/12/11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5D7CA-AE2D-5049-B35A-6D18A57F7832}" type="slidenum">
              <a:rPr kumimoji="1" lang="zh-CN" altLang="en-US" smtClean="0"/>
              <a:t>‹#›</a:t>
            </a:fld>
            <a:endParaRPr kumimoji="1" lang="zh-CN" altLang="en-US"/>
          </a:p>
        </p:txBody>
      </p:sp>
    </p:spTree>
    <p:extLst>
      <p:ext uri="{BB962C8B-B14F-4D97-AF65-F5344CB8AC3E}">
        <p14:creationId xmlns:p14="http://schemas.microsoft.com/office/powerpoint/2010/main" val="329713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474462e3e3_0_7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g1474462e3e3_0_7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 altLang="zh-CN" dirty="0"/>
          </a:p>
          <a:p>
            <a:pPr marL="0" algn="l">
              <a:lnSpc>
                <a:spcPct val="130000"/>
              </a:lnSpc>
              <a:spcBef>
                <a:spcPts val="300"/>
              </a:spcBef>
              <a:spcAft>
                <a:spcPts val="300"/>
              </a:spcAft>
            </a:pPr>
            <a:r>
              <a:rPr lang="en" altLang="zh-CN" sz="1800" b="0" i="0" spc="0" dirty="0">
                <a:solidFill>
                  <a:srgbClr val="333333"/>
                </a:solidFill>
                <a:effectLst/>
              </a:rPr>
              <a:t>Based on years of experience in the audio and video industry</a:t>
            </a:r>
          </a:p>
          <a:p>
            <a:pPr marL="0" algn="l">
              <a:lnSpc>
                <a:spcPct val="130000"/>
              </a:lnSpc>
              <a:spcBef>
                <a:spcPts val="300"/>
              </a:spcBef>
              <a:spcAft>
                <a:spcPts val="300"/>
              </a:spcAft>
            </a:pPr>
            <a:r>
              <a:rPr lang="en" altLang="zh-CN" sz="1800" b="0" i="0" spc="0" dirty="0">
                <a:solidFill>
                  <a:srgbClr val="333333"/>
                </a:solidFill>
                <a:effectLst/>
              </a:rPr>
              <a:t>In terms of global infrastructure</a:t>
            </a:r>
          </a:p>
          <a:p>
            <a:pPr marL="0" algn="l">
              <a:lnSpc>
                <a:spcPct val="130000"/>
              </a:lnSpc>
              <a:spcBef>
                <a:spcPts val="300"/>
              </a:spcBef>
              <a:spcAft>
                <a:spcPts val="300"/>
              </a:spcAft>
            </a:pPr>
            <a:r>
              <a:rPr lang="en" altLang="zh-CN" sz="1800" b="0" i="0" spc="0" dirty="0">
                <a:solidFill>
                  <a:srgbClr val="333333"/>
                </a:solidFill>
                <a:effectLst/>
              </a:rPr>
              <a:t>We also provides </a:t>
            </a:r>
            <a:r>
              <a:rPr lang="en" altLang="zh-CN" sz="1800" b="0" i="0" spc="0" dirty="0" err="1">
                <a:solidFill>
                  <a:srgbClr val="333333"/>
                </a:solidFill>
                <a:effectLst/>
              </a:rPr>
              <a:t>unrivated</a:t>
            </a:r>
            <a:r>
              <a:rPr lang="en" altLang="zh-CN" sz="1800" b="0" i="0" spc="0" dirty="0">
                <a:solidFill>
                  <a:srgbClr val="333333"/>
                </a:solidFill>
                <a:effectLst/>
              </a:rPr>
              <a:t> video transcoding </a:t>
            </a:r>
            <a:r>
              <a:rPr lang="en" altLang="zh-CN" sz="1800" b="0" i="0" spc="0" dirty="0" err="1">
                <a:solidFill>
                  <a:srgbClr val="333333"/>
                </a:solidFill>
                <a:effectLst/>
              </a:rPr>
              <a:t>technoligy</a:t>
            </a:r>
            <a:endParaRPr lang="en" altLang="zh-CN" sz="1800" b="0" i="0" spc="0" dirty="0">
              <a:solidFill>
                <a:srgbClr val="333333"/>
              </a:solidFill>
              <a:effectLst/>
            </a:endParaRPr>
          </a:p>
          <a:p>
            <a:pPr marL="0" algn="l">
              <a:lnSpc>
                <a:spcPct val="130000"/>
              </a:lnSpc>
              <a:spcBef>
                <a:spcPts val="300"/>
              </a:spcBef>
              <a:spcAft>
                <a:spcPts val="300"/>
              </a:spcAft>
            </a:pPr>
            <a:r>
              <a:rPr lang="en" altLang="zh-CN" sz="1800" b="0" i="0" spc="0" dirty="0">
                <a:solidFill>
                  <a:srgbClr val="333333"/>
                </a:solidFill>
                <a:effectLst/>
              </a:rPr>
              <a:t>At the same time, we provides industry-leading technologies for seamless live interactions, such as cutting-edge </a:t>
            </a:r>
            <a:r>
              <a:rPr lang="en" altLang="zh-CN" sz="1800" b="0" i="0" spc="0" dirty="0" err="1">
                <a:solidFill>
                  <a:srgbClr val="333333"/>
                </a:solidFill>
                <a:effectLst/>
              </a:rPr>
              <a:t>tencent</a:t>
            </a:r>
            <a:r>
              <a:rPr lang="en" altLang="zh-CN" sz="1800" b="0" i="0" spc="0" dirty="0">
                <a:solidFill>
                  <a:srgbClr val="333333"/>
                </a:solidFill>
                <a:effectLst/>
              </a:rPr>
              <a:t> real-time audio engine designed by ethereal audio lab and advanced algorithms.</a:t>
            </a:r>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Tencent Cloud is helping Asia pacific enterprises to achieve </a:t>
            </a:r>
            <a:r>
              <a:rPr lang="en" altLang="zh-CN" dirty="0">
                <a:solidFill>
                  <a:srgbClr val="1F49FF"/>
                </a:solidFill>
              </a:rPr>
              <a:t>"Immersive Convergence"</a:t>
            </a:r>
            <a:r>
              <a:rPr lang="en" altLang="zh-CN" dirty="0"/>
              <a:t>, accelerating their digital transformation journey into the eras of Web3.0 and Metaverse</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5CF5D7CA-AE2D-5049-B35A-6D18A57F7832}" type="slidenum">
              <a:rPr kumimoji="1" lang="zh-CN" altLang="en-US" smtClean="0"/>
              <a:t>15</a:t>
            </a:fld>
            <a:endParaRPr kumimoji="1" lang="zh-CN" altLang="en-US"/>
          </a:p>
        </p:txBody>
      </p:sp>
    </p:spTree>
    <p:extLst>
      <p:ext uri="{BB962C8B-B14F-4D97-AF65-F5344CB8AC3E}">
        <p14:creationId xmlns:p14="http://schemas.microsoft.com/office/powerpoint/2010/main" val="17843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5CF5D7CA-AE2D-5049-B35A-6D18A57F7832}" type="slidenum">
              <a:rPr kumimoji="1" lang="zh-CN" altLang="en-US" smtClean="0"/>
              <a:t>16</a:t>
            </a:fld>
            <a:endParaRPr kumimoji="1" lang="zh-CN" altLang="en-US"/>
          </a:p>
        </p:txBody>
      </p:sp>
    </p:spTree>
    <p:extLst>
      <p:ext uri="{BB962C8B-B14F-4D97-AF65-F5344CB8AC3E}">
        <p14:creationId xmlns:p14="http://schemas.microsoft.com/office/powerpoint/2010/main" val="3616815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lvl="0" indent="0" algn="l" defTabSz="914400">
              <a:lnSpc>
                <a:spcPct val="100000"/>
              </a:lnSpc>
              <a:spcBef>
                <a:spcPts val="0"/>
              </a:spcBef>
              <a:spcAft>
                <a:spcPts val="0"/>
              </a:spcAft>
              <a:buClrTx/>
              <a:buSzTx/>
              <a:buFontTx/>
              <a:buNone/>
              <a:defRPr/>
            </a:pPr>
            <a:r>
              <a:rPr lang="en-us" altLang="zh-CN" sz="1200" b="1" i="0" u="none" strike="noStrike" kern="1200" spc="0" baseline="0">
                <a:ln>
                  <a:noFill/>
                </a:ln>
                <a:solidFill>
                  <a:srgbClr val="000000"/>
                </a:solidFill>
                <a:effectLst/>
                <a:latin typeface="TencentSans W7"/>
                <a:ea typeface="TencentSans W7"/>
              </a:rPr>
              <a:t>Media processing service for higher definition at lower bitrate</a:t>
            </a:r>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474462e3e3_0_8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1474462e3e3_0_8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 altLang="zh-CN" dirty="0"/>
          </a:p>
          <a:p>
            <a:pPr marL="0" algn="l">
              <a:lnSpc>
                <a:spcPct val="130000"/>
              </a:lnSpc>
              <a:spcBef>
                <a:spcPts val="300"/>
              </a:spcBef>
              <a:spcAft>
                <a:spcPts val="300"/>
              </a:spcAft>
            </a:pPr>
            <a:r>
              <a:rPr lang="en" altLang="zh-CN" sz="1800" b="1" i="0" spc="0" dirty="0">
                <a:solidFill>
                  <a:srgbClr val="000000"/>
                </a:solidFill>
                <a:effectLst/>
              </a:rPr>
              <a:t>Tencent Real-Time Communication (TRTC)</a:t>
            </a:r>
            <a:r>
              <a:rPr lang="en" altLang="zh-CN" sz="1800" b="0" i="0" spc="0" dirty="0">
                <a:solidFill>
                  <a:srgbClr val="000000"/>
                </a:solidFill>
                <a:effectLst/>
              </a:rPr>
              <a:t> offers solutions for group audio/video calls and low-latency interactive live streaming. With TRTC, you can quickly develop cost-effective, low-latency, and high-quality interactive audio/video services.</a:t>
            </a:r>
            <a:endParaRPr lang="en" altLang="zh-CN" dirty="0">
              <a:effectLst/>
            </a:endParaRPr>
          </a:p>
          <a:p>
            <a:pPr marL="0" algn="l">
              <a:lnSpc>
                <a:spcPct val="130000"/>
              </a:lnSpc>
              <a:spcBef>
                <a:spcPts val="300"/>
              </a:spcBef>
              <a:spcAft>
                <a:spcPts val="300"/>
              </a:spcAft>
            </a:pPr>
            <a:r>
              <a:rPr lang="en" altLang="zh-CN" sz="1800" b="1" i="0" spc="0" dirty="0">
                <a:solidFill>
                  <a:srgbClr val="000000"/>
                </a:solidFill>
                <a:effectLst/>
              </a:rPr>
              <a:t>Tencent Effect SDK </a:t>
            </a:r>
            <a:r>
              <a:rPr lang="en" altLang="zh-CN" sz="1800" b="0" i="0" spc="0" dirty="0">
                <a:solidFill>
                  <a:srgbClr val="000000"/>
                </a:solidFill>
                <a:effectLst/>
              </a:rPr>
              <a:t>provides advanced beauty effects, and allows you to implement AI/AR effects such as AI beautification, filters, and virtual avatars into your apps and on desktop or mobile webpages, suitable for live stream publishing, virtual makeup shopping, and short video content production.</a:t>
            </a:r>
            <a:endParaRPr lang="en" altLang="zh-CN" dirty="0">
              <a:effectLst/>
            </a:endParaRPr>
          </a:p>
          <a:p>
            <a:pPr marL="0" algn="l">
              <a:lnSpc>
                <a:spcPct val="130000"/>
              </a:lnSpc>
              <a:spcBef>
                <a:spcPts val="300"/>
              </a:spcBef>
              <a:spcAft>
                <a:spcPts val="300"/>
              </a:spcAft>
            </a:pPr>
            <a:r>
              <a:rPr lang="en" altLang="zh-CN" sz="1800" b="1" i="0" spc="0" dirty="0">
                <a:solidFill>
                  <a:srgbClr val="000000"/>
                </a:solidFill>
                <a:effectLst/>
              </a:rPr>
              <a:t>Cloud Streaming Services (CSS)</a:t>
            </a:r>
            <a:r>
              <a:rPr lang="en" altLang="zh-CN" sz="1800" b="0" i="0" spc="0" dirty="0">
                <a:solidFill>
                  <a:srgbClr val="000000"/>
                </a:solidFill>
                <a:effectLst/>
              </a:rPr>
              <a:t> provides users with fast, stable, and professional cloud-based live streaming services.</a:t>
            </a:r>
            <a:endParaRPr lang="en" altLang="zh-CN" dirty="0">
              <a:effectLst/>
            </a:endParaRPr>
          </a:p>
          <a:p>
            <a:pPr marL="0" algn="l">
              <a:lnSpc>
                <a:spcPct val="130000"/>
              </a:lnSpc>
              <a:spcBef>
                <a:spcPts val="300"/>
              </a:spcBef>
              <a:spcAft>
                <a:spcPts val="300"/>
              </a:spcAft>
            </a:pPr>
            <a:r>
              <a:rPr lang="en" altLang="zh-CN" sz="1800" b="0" i="0" spc="0" dirty="0">
                <a:solidFill>
                  <a:srgbClr val="000000"/>
                </a:solidFill>
                <a:effectLst/>
              </a:rPr>
              <a:t>Tencent is the earliest and biggest instant messaging developer in China. QQ and </a:t>
            </a:r>
            <a:r>
              <a:rPr lang="en" altLang="zh-CN" sz="1800" b="0" i="0" spc="0" dirty="0" err="1">
                <a:solidFill>
                  <a:srgbClr val="000000"/>
                </a:solidFill>
                <a:effectLst/>
              </a:rPr>
              <a:t>Wechat</a:t>
            </a:r>
            <a:r>
              <a:rPr lang="en" altLang="zh-CN" sz="1800" b="0" i="0" spc="0" dirty="0">
                <a:solidFill>
                  <a:srgbClr val="000000"/>
                </a:solidFill>
                <a:effectLst/>
              </a:rPr>
              <a:t>,</a:t>
            </a:r>
            <a:endParaRPr lang="en" altLang="zh-CN" dirty="0">
              <a:effectLst/>
            </a:endParaRPr>
          </a:p>
          <a:p>
            <a:pPr marL="0" algn="l">
              <a:lnSpc>
                <a:spcPct val="130000"/>
              </a:lnSpc>
              <a:spcBef>
                <a:spcPts val="300"/>
              </a:spcBef>
              <a:spcAft>
                <a:spcPts val="300"/>
              </a:spcAft>
            </a:pPr>
            <a:r>
              <a:rPr lang="en" altLang="zh-CN" sz="1800" b="0" i="0" spc="0" dirty="0">
                <a:solidFill>
                  <a:srgbClr val="000000"/>
                </a:solidFill>
                <a:effectLst/>
              </a:rPr>
              <a:t>Tencent now shares its high-concurrency and highly reliable instant messaging capabilities as SDKs and RESTful APIs and launches the Tencent Cloud </a:t>
            </a:r>
            <a:r>
              <a:rPr lang="en" altLang="zh-CN" sz="1800" b="1" i="0" spc="0" dirty="0">
                <a:solidFill>
                  <a:srgbClr val="000000"/>
                </a:solidFill>
                <a:effectLst/>
              </a:rPr>
              <a:t>IM</a:t>
            </a:r>
            <a:r>
              <a:rPr lang="en" altLang="zh-CN" sz="1800" b="0" i="0" spc="0" dirty="0">
                <a:solidFill>
                  <a:srgbClr val="000000"/>
                </a:solidFill>
                <a:effectLst/>
              </a:rPr>
              <a:t>. You can integrate the IM SDKs provided by Tencent Cloud into your apps in a simple way.</a:t>
            </a:r>
            <a:endParaRPr lang="en" altLang="zh-CN" dirty="0">
              <a:effectLst/>
            </a:endParaRPr>
          </a:p>
          <a:p>
            <a:pPr marL="0" algn="l">
              <a:lnSpc>
                <a:spcPct val="130000"/>
              </a:lnSpc>
              <a:spcBef>
                <a:spcPts val="300"/>
              </a:spcBef>
              <a:spcAft>
                <a:spcPts val="300"/>
              </a:spcAft>
            </a:pPr>
            <a:r>
              <a:rPr lang="en" altLang="zh-CN" sz="1800" b="1" i="0" spc="0" dirty="0">
                <a:solidFill>
                  <a:srgbClr val="000000"/>
                </a:solidFill>
                <a:effectLst/>
              </a:rPr>
              <a:t>Video on Demand (VOD)</a:t>
            </a:r>
            <a:r>
              <a:rPr lang="en" altLang="zh-CN" sz="1800" b="0" i="0" spc="0" dirty="0">
                <a:solidFill>
                  <a:srgbClr val="000000"/>
                </a:solidFill>
                <a:effectLst/>
              </a:rPr>
              <a:t> provides one-stop </a:t>
            </a:r>
            <a:r>
              <a:rPr lang="en" altLang="zh-CN" sz="1800" b="0" i="0" spc="0" dirty="0" err="1">
                <a:solidFill>
                  <a:srgbClr val="000000"/>
                </a:solidFill>
                <a:effectLst/>
              </a:rPr>
              <a:t>VPaaS</a:t>
            </a:r>
            <a:r>
              <a:rPr lang="en" altLang="zh-CN" sz="1800" b="0" i="0" spc="0" dirty="0">
                <a:solidFill>
                  <a:srgbClr val="000000"/>
                </a:solidFill>
                <a:effectLst/>
              </a:rPr>
              <a:t> (Video Platform as a Service) solutions for audio/video capture, upload, storage, automated transcoding, and accelerated playback, as well as media asset management</a:t>
            </a:r>
            <a:endParaRPr lang="en" altLang="zh-CN" dirty="0"/>
          </a:p>
          <a:p>
            <a:pPr marL="0" algn="l">
              <a:lnSpc>
                <a:spcPct val="130000"/>
              </a:lnSpc>
              <a:spcBef>
                <a:spcPts val="300"/>
              </a:spcBef>
              <a:spcAft>
                <a:spcPts val="300"/>
              </a:spcAft>
            </a:pPr>
            <a:r>
              <a:rPr lang="en" altLang="zh-CN" sz="1800" b="1" i="0" spc="0" dirty="0">
                <a:solidFill>
                  <a:srgbClr val="333333"/>
                </a:solidFill>
                <a:effectLst/>
                <a:latin typeface="Inter"/>
              </a:rPr>
              <a:t>MPS</a:t>
            </a:r>
            <a:r>
              <a:rPr lang="en" altLang="zh-CN" sz="1800" b="0" i="0" spc="0" dirty="0">
                <a:solidFill>
                  <a:srgbClr val="333333"/>
                </a:solidFill>
                <a:effectLst/>
                <a:latin typeface="Inter"/>
              </a:rPr>
              <a:t> is a cloud-based audio/video processing service. and provides a rich set of media process features.</a:t>
            </a:r>
            <a:endParaRPr lang="en" altLang="zh-CN" dirty="0">
              <a:effectLst/>
            </a:endParaRPr>
          </a:p>
          <a:p>
            <a:pPr marL="0" algn="l">
              <a:lnSpc>
                <a:spcPct val="130000"/>
              </a:lnSpc>
              <a:spcBef>
                <a:spcPts val="300"/>
              </a:spcBef>
              <a:spcAft>
                <a:spcPts val="300"/>
              </a:spcAft>
            </a:pPr>
            <a:endParaRPr lang="en-US" altLang="zh-CN" sz="1200" b="0" i="0" u="none" strike="noStrike" cap="none" baseline="30000" dirty="0">
              <a:solidFill>
                <a:srgbClr val="3A3838"/>
              </a:solidFill>
              <a:latin typeface="Helvetica Neue"/>
              <a:ea typeface="Helvetica Neue"/>
              <a:cs typeface="Helvetica Neue"/>
              <a:sym typeface="Helvetica Neue"/>
            </a:endParaRPr>
          </a:p>
          <a:p>
            <a:endParaRPr lang="en" altLang="zh-CN" dirty="0"/>
          </a:p>
          <a:p>
            <a:pPr marL="0" algn="l">
              <a:lnSpc>
                <a:spcPct val="130000"/>
              </a:lnSpc>
              <a:spcBef>
                <a:spcPts val="300"/>
              </a:spcBef>
              <a:spcAft>
                <a:spcPts val="300"/>
              </a:spcAft>
            </a:pPr>
            <a:r>
              <a:rPr lang="en" altLang="zh-CN" sz="1800" b="0" i="0" spc="0" dirty="0">
                <a:solidFill>
                  <a:srgbClr val="333333"/>
                </a:solidFill>
                <a:effectLst/>
              </a:rPr>
              <a:t>Fusion of TRTC, IM and CDN networks, </a:t>
            </a:r>
            <a:r>
              <a:rPr lang="en" altLang="zh-CN" sz="1800" b="1" i="0" spc="0" dirty="0">
                <a:solidFill>
                  <a:srgbClr val="333333"/>
                </a:solidFill>
                <a:effectLst/>
              </a:rPr>
              <a:t>Customers do not need to worry about the adaptation of different network requirements</a:t>
            </a:r>
            <a:r>
              <a:rPr lang="en" altLang="zh-CN" sz="1800" b="0" i="0" spc="0" dirty="0">
                <a:solidFill>
                  <a:srgbClr val="333333"/>
                </a:solidFill>
                <a:effectLst/>
              </a:rPr>
              <a:t>.</a:t>
            </a:r>
            <a:endParaRPr lang="en" altLang="zh-CN" dirty="0"/>
          </a:p>
          <a:p>
            <a:pPr marL="0" algn="l">
              <a:lnSpc>
                <a:spcPct val="130000"/>
              </a:lnSpc>
              <a:spcBef>
                <a:spcPts val="300"/>
              </a:spcBef>
              <a:spcAft>
                <a:spcPts val="300"/>
              </a:spcAft>
            </a:pPr>
            <a:r>
              <a:rPr lang="en" altLang="zh-CN" sz="1800" b="0" i="0" spc="0" dirty="0">
                <a:solidFill>
                  <a:srgbClr val="333333"/>
                </a:solidFill>
                <a:effectLst/>
              </a:rPr>
              <a:t>Integrate various product SDKs, all in one </a:t>
            </a:r>
            <a:r>
              <a:rPr lang="en" altLang="zh-CN" sz="1800" b="0" i="0" spc="0" dirty="0" err="1">
                <a:solidFill>
                  <a:srgbClr val="333333"/>
                </a:solidFill>
                <a:effectLst/>
              </a:rPr>
              <a:t>sdk</a:t>
            </a:r>
            <a:r>
              <a:rPr lang="en" altLang="zh-CN" sz="1800" b="0" i="0" spc="0" dirty="0">
                <a:solidFill>
                  <a:srgbClr val="333333"/>
                </a:solidFill>
                <a:effectLst/>
              </a:rPr>
              <a:t>, such as TRTC </a:t>
            </a:r>
            <a:r>
              <a:rPr lang="en" altLang="zh-CN" sz="1800" b="0" i="0" spc="0" dirty="0" err="1">
                <a:solidFill>
                  <a:srgbClr val="333333"/>
                </a:solidFill>
                <a:effectLst/>
              </a:rPr>
              <a:t>sdk</a:t>
            </a:r>
            <a:r>
              <a:rPr lang="en" altLang="zh-CN" sz="1800" b="0" i="0" spc="0" dirty="0">
                <a:solidFill>
                  <a:srgbClr val="333333"/>
                </a:solidFill>
                <a:effectLst/>
              </a:rPr>
              <a:t>, Live </a:t>
            </a:r>
            <a:r>
              <a:rPr lang="en" altLang="zh-CN" sz="1800" b="0" i="0" spc="0" dirty="0" err="1">
                <a:solidFill>
                  <a:srgbClr val="333333"/>
                </a:solidFill>
                <a:effectLst/>
              </a:rPr>
              <a:t>sdk</a:t>
            </a:r>
            <a:r>
              <a:rPr lang="en" altLang="zh-CN" sz="1800" b="0" i="0" spc="0" dirty="0">
                <a:solidFill>
                  <a:srgbClr val="333333"/>
                </a:solidFill>
                <a:effectLst/>
              </a:rPr>
              <a:t>, IM </a:t>
            </a:r>
            <a:r>
              <a:rPr lang="en" altLang="zh-CN" sz="1800" b="0" i="0" spc="0" dirty="0" err="1">
                <a:solidFill>
                  <a:srgbClr val="333333"/>
                </a:solidFill>
                <a:effectLst/>
              </a:rPr>
              <a:t>sdk</a:t>
            </a:r>
            <a:r>
              <a:rPr lang="en" altLang="zh-CN" sz="1800" b="0" i="0" spc="0" dirty="0">
                <a:solidFill>
                  <a:srgbClr val="333333"/>
                </a:solidFill>
                <a:effectLst/>
              </a:rPr>
              <a:t> and Player </a:t>
            </a:r>
            <a:r>
              <a:rPr lang="en" altLang="zh-CN" sz="1800" b="0" i="0" spc="0" dirty="0" err="1">
                <a:solidFill>
                  <a:srgbClr val="333333"/>
                </a:solidFill>
                <a:effectLst/>
              </a:rPr>
              <a:t>sdk</a:t>
            </a:r>
            <a:r>
              <a:rPr lang="en" altLang="zh-CN" sz="1800" b="0" i="0" spc="0" dirty="0">
                <a:solidFill>
                  <a:srgbClr val="333333"/>
                </a:solidFill>
                <a:effectLst/>
              </a:rPr>
              <a:t>, so that user c</a:t>
            </a:r>
            <a:r>
              <a:rPr lang="en-US" altLang="zh-CN" sz="1800" b="0" i="0" spc="0" dirty="0">
                <a:solidFill>
                  <a:srgbClr val="333333"/>
                </a:solidFill>
                <a:effectLst/>
              </a:rPr>
              <a:t>an</a:t>
            </a:r>
            <a:r>
              <a:rPr lang="en" altLang="zh-CN" sz="1800" b="0" i="0" spc="0" dirty="0">
                <a:solidFill>
                  <a:srgbClr val="333333"/>
                </a:solidFill>
                <a:effectLst/>
              </a:rPr>
              <a:t> </a:t>
            </a:r>
            <a:r>
              <a:rPr lang="en-US" altLang="zh-CN" sz="1800" b="0" i="0" spc="0" dirty="0">
                <a:solidFill>
                  <a:srgbClr val="333333"/>
                </a:solidFill>
                <a:effectLst/>
              </a:rPr>
              <a:t>greatly</a:t>
            </a:r>
            <a:r>
              <a:rPr lang="en" altLang="zh-CN" sz="1800" b="0" i="0" spc="0" dirty="0">
                <a:solidFill>
                  <a:srgbClr val="333333"/>
                </a:solidFill>
                <a:effectLst/>
              </a:rPr>
              <a:t> </a:t>
            </a:r>
            <a:r>
              <a:rPr lang="en-US" altLang="zh-CN" sz="1800" b="0" i="0" spc="0" dirty="0">
                <a:solidFill>
                  <a:srgbClr val="333333"/>
                </a:solidFill>
                <a:effectLst/>
              </a:rPr>
              <a:t>reduce access costs while using the ability of multiple products.</a:t>
            </a:r>
            <a:endParaRPr lang="en" altLang="zh-CN" dirty="0">
              <a:effectLst/>
            </a:endParaRPr>
          </a:p>
          <a:p>
            <a:pPr marL="0" algn="l">
              <a:lnSpc>
                <a:spcPct val="130000"/>
              </a:lnSpc>
              <a:spcBef>
                <a:spcPts val="300"/>
              </a:spcBef>
              <a:spcAft>
                <a:spcPts val="300"/>
              </a:spcAft>
            </a:pPr>
            <a:endParaRPr lang="zh-CN" altLang="en-US" sz="1200" b="0" i="0" u="none" strike="noStrike" cap="none" baseline="30000" dirty="0">
              <a:solidFill>
                <a:srgbClr val="3A3838"/>
              </a:solidFill>
              <a:latin typeface="Helvetica Neue"/>
              <a:ea typeface="Helvetica Neue"/>
              <a:cs typeface="Helvetica Neue"/>
              <a:sym typeface="Helvetica Neue"/>
            </a:endParaRPr>
          </a:p>
        </p:txBody>
      </p:sp>
      <p:sp>
        <p:nvSpPr>
          <p:cNvPr id="978" name="Google Shape;978;g1474462e3e3_0_8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1474462e3e3_0_12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4" name="Google Shape;1484;g1474462e3e3_0_1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474462e3e3_0_1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6" name="Google Shape;1436;g1474462e3e3_0_1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1474462e3e3_0_9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9" name="Google Shape;1189;g1474462e3e3_0_9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2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11</a:t>
            </a:fld>
            <a:endParaRPr kumimoji="1" lang="zh-CN" altLang="en-US"/>
          </a:p>
        </p:txBody>
      </p:sp>
    </p:spTree>
    <p:extLst>
      <p:ext uri="{BB962C8B-B14F-4D97-AF65-F5344CB8AC3E}">
        <p14:creationId xmlns:p14="http://schemas.microsoft.com/office/powerpoint/2010/main" val="143383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0" name="Google Shape;5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5CF5D7CA-AE2D-5049-B35A-6D18A57F7832}" type="slidenum">
              <a:rPr kumimoji="1" lang="zh-CN" altLang="en-US" smtClean="0"/>
              <a:t>14</a:t>
            </a:fld>
            <a:endParaRPr kumimoji="1" lang="zh-CN" altLang="en-US"/>
          </a:p>
        </p:txBody>
      </p:sp>
    </p:spTree>
    <p:extLst>
      <p:ext uri="{BB962C8B-B14F-4D97-AF65-F5344CB8AC3E}">
        <p14:creationId xmlns:p14="http://schemas.microsoft.com/office/powerpoint/2010/main" val="1979214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3.xml"/><Relationship Id="rId5" Type="http://schemas.openxmlformats.org/officeDocument/2006/relationships/tags" Target="../tags/tag5.xml"/><Relationship Id="rId4"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1.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9.jpeg"/><Relationship Id="rId4" Type="http://schemas.openxmlformats.org/officeDocument/2006/relationships/image" Target="../media/image1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5.jpeg"/><Relationship Id="rId5" Type="http://schemas.openxmlformats.org/officeDocument/2006/relationships/image" Target="../media/image9.jpeg"/><Relationship Id="rId4" Type="http://schemas.openxmlformats.org/officeDocument/2006/relationships/image" Target="../media/image1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96C442-90B9-F44D-9377-4B874F7C74FD}"/>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B7213879-E325-EF40-91B2-53ABDC347F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BBF7BB84-9041-DE42-BCF0-05640D4A6677}"/>
              </a:ext>
            </a:extLst>
          </p:cNvPr>
          <p:cNvSpPr>
            <a:spLocks noGrp="1"/>
          </p:cNvSpPr>
          <p:nvPr>
            <p:ph type="dt" sz="half" idx="10"/>
          </p:nvPr>
        </p:nvSpPr>
        <p:spPr/>
        <p:txBody>
          <a:bodyPr/>
          <a:lstStyle/>
          <a:p>
            <a:fld id="{AB591B75-9A0B-5345-996E-89351002999D}" type="datetime1">
              <a:rPr kumimoji="1" lang="zh-CN" altLang="en-US" smtClean="0"/>
              <a:t>2023/12/11</a:t>
            </a:fld>
            <a:endParaRPr kumimoji="1" lang="zh-CN" altLang="en-US"/>
          </a:p>
        </p:txBody>
      </p:sp>
      <p:sp>
        <p:nvSpPr>
          <p:cNvPr id="5" name="页脚占位符 4">
            <a:extLst>
              <a:ext uri="{FF2B5EF4-FFF2-40B4-BE49-F238E27FC236}">
                <a16:creationId xmlns:a16="http://schemas.microsoft.com/office/drawing/2014/main" id="{AB679AD5-00A9-B044-BF17-683C387F343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7AB9939-72A6-DE4B-8570-FD8E8F6D97FC}"/>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283156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326184-4839-9A44-80A4-B4BFBF38341B}"/>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087B2A63-D637-794D-9BB4-30DD869734C6}"/>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BAA4099-DE7C-9241-8BEB-D7D4DD534A45}"/>
              </a:ext>
            </a:extLst>
          </p:cNvPr>
          <p:cNvSpPr>
            <a:spLocks noGrp="1"/>
          </p:cNvSpPr>
          <p:nvPr>
            <p:ph type="dt" sz="half" idx="10"/>
          </p:nvPr>
        </p:nvSpPr>
        <p:spPr/>
        <p:txBody>
          <a:bodyPr/>
          <a:lstStyle/>
          <a:p>
            <a:fld id="{819DB554-2293-254C-9DC0-AB3AF938FADE}" type="datetime1">
              <a:rPr kumimoji="1" lang="zh-CN" altLang="en-US" smtClean="0"/>
              <a:t>2023/12/11</a:t>
            </a:fld>
            <a:endParaRPr kumimoji="1" lang="zh-CN" altLang="en-US"/>
          </a:p>
        </p:txBody>
      </p:sp>
      <p:sp>
        <p:nvSpPr>
          <p:cNvPr id="5" name="页脚占位符 4">
            <a:extLst>
              <a:ext uri="{FF2B5EF4-FFF2-40B4-BE49-F238E27FC236}">
                <a16:creationId xmlns:a16="http://schemas.microsoft.com/office/drawing/2014/main" id="{CA411480-41DA-934D-86BE-5F2E35AC8A6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0E94CBA-307F-3649-8CBA-A66E5EBF1F47}"/>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368318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35D192E-0DC9-D149-BC98-2922AEAC65F9}"/>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5BF1A36-D246-904A-AF03-22C1C38C1CCD}"/>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5D0B403-C11D-5F4E-B95A-A1CD4B5A07E6}"/>
              </a:ext>
            </a:extLst>
          </p:cNvPr>
          <p:cNvSpPr>
            <a:spLocks noGrp="1"/>
          </p:cNvSpPr>
          <p:nvPr>
            <p:ph type="dt" sz="half" idx="10"/>
          </p:nvPr>
        </p:nvSpPr>
        <p:spPr/>
        <p:txBody>
          <a:bodyPr/>
          <a:lstStyle/>
          <a:p>
            <a:fld id="{E8BAB395-7B53-1642-A5FE-9E759C066153}" type="datetime1">
              <a:rPr kumimoji="1" lang="zh-CN" altLang="en-US" smtClean="0"/>
              <a:t>2023/12/11</a:t>
            </a:fld>
            <a:endParaRPr kumimoji="1" lang="zh-CN" altLang="en-US"/>
          </a:p>
        </p:txBody>
      </p:sp>
      <p:sp>
        <p:nvSpPr>
          <p:cNvPr id="5" name="页脚占位符 4">
            <a:extLst>
              <a:ext uri="{FF2B5EF4-FFF2-40B4-BE49-F238E27FC236}">
                <a16:creationId xmlns:a16="http://schemas.microsoft.com/office/drawing/2014/main" id="{32DC8612-7CB0-6140-A61E-41A06525A24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60B3CB5-9ADC-A849-BEF2-949F6DDCC013}"/>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597189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7510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5_Custom Layout">
  <p:cSld name="5_Custom Layout">
    <p:spTree>
      <p:nvGrpSpPr>
        <p:cNvPr id="1" name="Shape 26"/>
        <p:cNvGrpSpPr/>
        <p:nvPr/>
      </p:nvGrpSpPr>
      <p:grpSpPr>
        <a:xfrm>
          <a:off x="0" y="0"/>
          <a:ext cx="0" cy="0"/>
          <a:chOff x="0" y="0"/>
          <a:chExt cx="0" cy="0"/>
        </a:xfrm>
      </p:grpSpPr>
      <p:sp>
        <p:nvSpPr>
          <p:cNvPr id="27" name="Google Shape;27;p87"/>
          <p:cNvSpPr txBox="1">
            <a:spLocks noGrp="1"/>
          </p:cNvSpPr>
          <p:nvPr>
            <p:ph type="title"/>
          </p:nvPr>
        </p:nvSpPr>
        <p:spPr>
          <a:xfrm>
            <a:off x="499656" y="341550"/>
            <a:ext cx="10515600" cy="748058"/>
          </a:xfrm>
          <a:prstGeom prst="rect">
            <a:avLst/>
          </a:prstGeom>
          <a:noFill/>
          <a:ln>
            <a:noFill/>
          </a:ln>
        </p:spPr>
        <p:txBody>
          <a:bodyPr spcFirstLastPara="1" wrap="square" lIns="91425" tIns="0" rIns="0" bIns="0" anchor="t" anchorCtr="0">
            <a:noAutofit/>
          </a:bodyPr>
          <a:lstStyle>
            <a:lvl1pPr lvl="0" algn="l">
              <a:lnSpc>
                <a:spcPct val="114000"/>
              </a:lnSpc>
              <a:spcBef>
                <a:spcPts val="0"/>
              </a:spcBef>
              <a:spcAft>
                <a:spcPts val="0"/>
              </a:spcAft>
              <a:buClr>
                <a:schemeClr val="dk1"/>
              </a:buClr>
              <a:buSzPts val="1800"/>
              <a:buFont typeface="Helvetica Neu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7"/>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982627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21" name="图片 20"/>
          <p:cNvPicPr>
            <a:picLocks noChangeAspect="1"/>
          </p:cNvPicPr>
          <p:nvPr/>
        </p:nvPicPr>
        <p:blipFill>
          <a:blip r:embed="rId2">
            <a:alphaModFix amt="80000"/>
          </a:blip>
          <a:srcRect r="51566" b="40590"/>
          <a:stretch/>
        </p:blipFill>
        <p:spPr>
          <a:xfrm>
            <a:off x="9375131" y="3406023"/>
            <a:ext cx="2816869" cy="3451978"/>
          </a:xfrm>
          <a:custGeom>
            <a:avLst/>
            <a:gdLst/>
            <a:ahLst/>
            <a:cxnLst/>
            <a:rect l="l" t="t" r="r" b="b"/>
            <a:pathLst>
              <a:path w="2816869" h="3451978">
                <a:moveTo>
                  <a:pt x="0" y="0"/>
                </a:moveTo>
                <a:lnTo>
                  <a:pt x="2816869" y="0"/>
                </a:lnTo>
                <a:lnTo>
                  <a:pt x="2816869" y="3451978"/>
                </a:lnTo>
                <a:lnTo>
                  <a:pt x="0" y="3451978"/>
                </a:lnTo>
                <a:close/>
              </a:path>
            </a:pathLst>
          </a:custGeom>
        </p:spPr>
      </p:pic>
      <p:pic>
        <p:nvPicPr>
          <p:cNvPr id="19" name="图片 18"/>
          <p:cNvPicPr>
            <a:picLocks noChangeAspect="1"/>
          </p:cNvPicPr>
          <p:nvPr/>
        </p:nvPicPr>
        <p:blipFill>
          <a:blip r:embed="rId3">
            <a:alphaModFix amt="36000"/>
          </a:blip>
          <a:srcRect l="13704" t="18292" r="41570" b="22292"/>
          <a:stretch/>
        </p:blipFill>
        <p:spPr>
          <a:xfrm rot="20704640">
            <a:off x="9802362" y="1006113"/>
            <a:ext cx="2772528" cy="3677807"/>
          </a:xfrm>
          <a:custGeom>
            <a:avLst/>
            <a:gdLst/>
            <a:ahLst/>
            <a:cxnLst/>
            <a:rect l="l" t="t" r="r" b="b"/>
            <a:pathLst>
              <a:path w="2772528" h="3677807">
                <a:moveTo>
                  <a:pt x="844089" y="0"/>
                </a:moveTo>
                <a:lnTo>
                  <a:pt x="2772528" y="513459"/>
                </a:lnTo>
                <a:lnTo>
                  <a:pt x="1928439" y="3677807"/>
                </a:lnTo>
                <a:lnTo>
                  <a:pt x="0" y="3164348"/>
                </a:lnTo>
                <a:close/>
              </a:path>
            </a:pathLst>
          </a:custGeom>
        </p:spPr>
      </p:pic>
      <p:pic>
        <p:nvPicPr>
          <p:cNvPr id="22" name="图片 21"/>
          <p:cNvPicPr>
            <a:picLocks noChangeAspect="1"/>
          </p:cNvPicPr>
          <p:nvPr/>
        </p:nvPicPr>
        <p:blipFill>
          <a:blip r:embed="rId4">
            <a:alphaModFix amt="15000"/>
          </a:blip>
          <a:srcRect l="25491" t="22761" r="26586" b="59773"/>
          <a:stretch/>
        </p:blipFill>
        <p:spPr>
          <a:xfrm>
            <a:off x="6985417" y="5241831"/>
            <a:ext cx="4482684" cy="1616169"/>
          </a:xfrm>
          <a:custGeom>
            <a:avLst/>
            <a:gdLst/>
            <a:ahLst/>
            <a:cxnLst/>
            <a:rect l="l" t="t" r="r" b="b"/>
            <a:pathLst>
              <a:path w="4482684" h="1616169">
                <a:moveTo>
                  <a:pt x="0" y="0"/>
                </a:moveTo>
                <a:lnTo>
                  <a:pt x="4482684" y="0"/>
                </a:lnTo>
                <a:lnTo>
                  <a:pt x="4482684" y="1616169"/>
                </a:lnTo>
                <a:lnTo>
                  <a:pt x="0" y="1616169"/>
                </a:lnTo>
                <a:close/>
              </a:path>
            </a:pathLst>
          </a:custGeom>
        </p:spPr>
      </p:pic>
    </p:spTree>
    <p:extLst>
      <p:ext uri="{BB962C8B-B14F-4D97-AF65-F5344CB8AC3E}">
        <p14:creationId xmlns:p14="http://schemas.microsoft.com/office/powerpoint/2010/main" val="3088869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5_Custom Layout 1">
  <p:cSld name="5_Custom Layout 1">
    <p:spTree>
      <p:nvGrpSpPr>
        <p:cNvPr id="1" name="Shape 80"/>
        <p:cNvGrpSpPr/>
        <p:nvPr/>
      </p:nvGrpSpPr>
      <p:grpSpPr>
        <a:xfrm>
          <a:off x="0" y="0"/>
          <a:ext cx="0" cy="0"/>
          <a:chOff x="0" y="0"/>
          <a:chExt cx="0" cy="0"/>
        </a:xfrm>
      </p:grpSpPr>
      <p:sp>
        <p:nvSpPr>
          <p:cNvPr id="81" name="Google Shape;81;g1474462e3e3_0_2435"/>
          <p:cNvSpPr txBox="1">
            <a:spLocks noGrp="1"/>
          </p:cNvSpPr>
          <p:nvPr>
            <p:ph type="title"/>
          </p:nvPr>
        </p:nvSpPr>
        <p:spPr>
          <a:xfrm>
            <a:off x="499656" y="341550"/>
            <a:ext cx="10515600" cy="748200"/>
          </a:xfrm>
          <a:prstGeom prst="rect">
            <a:avLst/>
          </a:prstGeom>
          <a:noFill/>
          <a:ln>
            <a:noFill/>
          </a:ln>
        </p:spPr>
        <p:txBody>
          <a:bodyPr spcFirstLastPara="1" wrap="square" lIns="91425" tIns="0" rIns="0" bIns="0" anchor="t" anchorCtr="0">
            <a:noAutofit/>
          </a:bodyPr>
          <a:lstStyle>
            <a:lvl1pPr lvl="0" algn="l" rtl="0">
              <a:lnSpc>
                <a:spcPct val="114000"/>
              </a:lnSpc>
              <a:spcBef>
                <a:spcPts val="0"/>
              </a:spcBef>
              <a:spcAft>
                <a:spcPts val="0"/>
              </a:spcAft>
              <a:buClr>
                <a:schemeClr val="dk1"/>
              </a:buClr>
              <a:buSzPts val="1800"/>
              <a:buFont typeface="Helvetica Neue"/>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g1474462e3e3_0_2435"/>
          <p:cNvSpPr txBox="1">
            <a:spLocks noGrp="1"/>
          </p:cNvSpPr>
          <p:nvPr>
            <p:ph type="sldNum" idx="12"/>
          </p:nvPr>
        </p:nvSpPr>
        <p:spPr>
          <a:xfrm>
            <a:off x="9083607" y="177397"/>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pic>
        <p:nvPicPr>
          <p:cNvPr id="83" name="Google Shape;83;g1474462e3e3_0_2435" descr="A picture containing drawing&#10;&#10;Description automatically generated"/>
          <p:cNvPicPr preferRelativeResize="0"/>
          <p:nvPr/>
        </p:nvPicPr>
        <p:blipFill rotWithShape="1">
          <a:blip r:embed="rId2">
            <a:alphaModFix/>
          </a:blip>
          <a:srcRect/>
          <a:stretch/>
        </p:blipFill>
        <p:spPr>
          <a:xfrm>
            <a:off x="499641" y="6181616"/>
            <a:ext cx="467783" cy="334834"/>
          </a:xfrm>
          <a:prstGeom prst="rect">
            <a:avLst/>
          </a:prstGeom>
          <a:noFill/>
          <a:ln>
            <a:noFill/>
          </a:ln>
        </p:spPr>
      </p:pic>
      <p:sp>
        <p:nvSpPr>
          <p:cNvPr id="84" name="Google Shape;84;g1474462e3e3_0_2435"/>
          <p:cNvSpPr/>
          <p:nvPr/>
        </p:nvSpPr>
        <p:spPr>
          <a:xfrm>
            <a:off x="9522227" y="6423666"/>
            <a:ext cx="2380800" cy="215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b="0" i="0" u="none" strike="noStrike" cap="none" dirty="0">
                <a:solidFill>
                  <a:srgbClr val="7F7F7F"/>
                </a:solidFill>
                <a:latin typeface="Helvetica Neue"/>
                <a:ea typeface="Helvetica Neue"/>
                <a:cs typeface="Helvetica Neue"/>
                <a:sym typeface="Helvetica Neue"/>
              </a:rPr>
              <a:t>© 202</a:t>
            </a:r>
            <a:r>
              <a:rPr lang="en-US" sz="800" dirty="0">
                <a:solidFill>
                  <a:srgbClr val="7F7F7F"/>
                </a:solidFill>
                <a:latin typeface="Helvetica Neue"/>
                <a:ea typeface="Helvetica Neue"/>
                <a:cs typeface="Helvetica Neue"/>
                <a:sym typeface="Helvetica Neue"/>
              </a:rPr>
              <a:t>2</a:t>
            </a:r>
            <a:r>
              <a:rPr lang="en-US" sz="800" b="0" i="0" u="none" strike="noStrike" cap="none" dirty="0">
                <a:solidFill>
                  <a:srgbClr val="7F7F7F"/>
                </a:solidFill>
                <a:latin typeface="Helvetica Neue"/>
                <a:ea typeface="Helvetica Neue"/>
                <a:cs typeface="Helvetica Neue"/>
                <a:sym typeface="Helvetica Neue"/>
              </a:rPr>
              <a:t> Tencent Cloud, LLC. All rights reserved.</a:t>
            </a:r>
            <a:endParaRPr dirty="0"/>
          </a:p>
        </p:txBody>
      </p:sp>
      <p:sp>
        <p:nvSpPr>
          <p:cNvPr id="85" name="Google Shape;85;g1474462e3e3_0_2435"/>
          <p:cNvSpPr/>
          <p:nvPr/>
        </p:nvSpPr>
        <p:spPr>
          <a:xfrm>
            <a:off x="9298725" y="6629775"/>
            <a:ext cx="2815800" cy="17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6;g1474462e3e3_0_2435"/>
          <p:cNvSpPr/>
          <p:nvPr/>
        </p:nvSpPr>
        <p:spPr>
          <a:xfrm>
            <a:off x="9298725" y="176825"/>
            <a:ext cx="2815800" cy="33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1771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文-单图1">
    <p:spTree>
      <p:nvGrpSpPr>
        <p:cNvPr id="1" name=""/>
        <p:cNvGrpSpPr/>
        <p:nvPr/>
      </p:nvGrpSpPr>
      <p:grpSpPr>
        <a:xfrm>
          <a:off x="0" y="0"/>
          <a:ext cx="0" cy="0"/>
          <a:chOff x="0" y="0"/>
          <a:chExt cx="0" cy="0"/>
        </a:xfrm>
      </p:grpSpPr>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4952355"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buFontTx/>
              <a:buNone/>
              <a:defRPr lang="zh-CN" altLang="en-US" sz="800">
                <a:solidFill>
                  <a:schemeClr val="bg1"/>
                </a:solidFill>
              </a:defRPr>
            </a:lvl1pPr>
          </a:lstStyle>
          <a:p>
            <a:pPr lvl="0" algn="ctr"/>
            <a:r>
              <a:rPr kumimoji="1" lang="zh-CN" altLang="en-US" dirty="0"/>
              <a:t>点击添加图片</a:t>
            </a:r>
          </a:p>
        </p:txBody>
      </p:sp>
      <p:sp>
        <p:nvSpPr>
          <p:cNvPr id="21" name="文本占位符 20">
            <a:extLst>
              <a:ext uri="{FF2B5EF4-FFF2-40B4-BE49-F238E27FC236}">
                <a16:creationId xmlns:a16="http://schemas.microsoft.com/office/drawing/2014/main" id="{65D89592-18DA-D542-ACD8-B580340DD649}"/>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E0909082-C6DF-C94F-AB7A-F399DA7580B9}"/>
              </a:ext>
            </a:extLst>
          </p:cNvPr>
          <p:cNvSpPr>
            <a:spLocks noGrp="1"/>
          </p:cNvSpPr>
          <p:nvPr>
            <p:ph type="body" sz="quarter" idx="26" hasCustomPrompt="1"/>
          </p:nvPr>
        </p:nvSpPr>
        <p:spPr>
          <a:xfrm>
            <a:off x="5461724"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24" name="文本占位符 20">
            <a:extLst>
              <a:ext uri="{FF2B5EF4-FFF2-40B4-BE49-F238E27FC236}">
                <a16:creationId xmlns:a16="http://schemas.microsoft.com/office/drawing/2014/main" id="{3EF2CD6D-B2E2-7549-BCBD-BAEB86337CA5}"/>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7" name="文本占位符 20">
            <a:extLst>
              <a:ext uri="{FF2B5EF4-FFF2-40B4-BE49-F238E27FC236}">
                <a16:creationId xmlns:a16="http://schemas.microsoft.com/office/drawing/2014/main" id="{B74D12FC-6220-864F-BCC8-721A38A776C9}"/>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3" name="文本占位符 20">
            <a:extLst>
              <a:ext uri="{FF2B5EF4-FFF2-40B4-BE49-F238E27FC236}">
                <a16:creationId xmlns:a16="http://schemas.microsoft.com/office/drawing/2014/main" id="{4F5B606F-D677-9B4A-B52E-A56E182CF993}"/>
              </a:ext>
            </a:extLst>
          </p:cNvPr>
          <p:cNvSpPr>
            <a:spLocks noGrp="1"/>
          </p:cNvSpPr>
          <p:nvPr>
            <p:ph type="body" sz="quarter" idx="36" hasCustomPrompt="1"/>
          </p:nvPr>
        </p:nvSpPr>
        <p:spPr>
          <a:xfrm>
            <a:off x="426966" y="3968660"/>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4" name="文本占位符 20">
            <a:extLst>
              <a:ext uri="{FF2B5EF4-FFF2-40B4-BE49-F238E27FC236}">
                <a16:creationId xmlns:a16="http://schemas.microsoft.com/office/drawing/2014/main" id="{90271A85-BC20-BF42-8F3F-43C0402DDC8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11342225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文-单图2">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303154"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C8CDE976-7E90-E649-931F-BC49C21D67FA}"/>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2172B4A6-EE94-F14B-A0E5-6AAD8FF95822}"/>
              </a:ext>
            </a:extLst>
          </p:cNvPr>
          <p:cNvSpPr>
            <a:spLocks noGrp="1"/>
          </p:cNvSpPr>
          <p:nvPr>
            <p:ph type="body" sz="quarter" idx="26" hasCustomPrompt="1"/>
          </p:nvPr>
        </p:nvSpPr>
        <p:spPr>
          <a:xfrm>
            <a:off x="5752696"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A3628BA3-B152-A745-B7BF-6D9B0CD9BC5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AE60A332-B5E3-BC42-AF9F-75BD2870613F}"/>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2D9E8C2E-054F-1845-A5C4-DCB493C919F7}"/>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DAF37E30-9A68-B845-9073-5C69D6903D0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66050745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文-单图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572188" y="1631951"/>
            <a:ext cx="5219321" cy="312738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3C51A064-A22B-A94A-A943-DBBAFE01C8DB}"/>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8B76A52F-3C6A-424A-A328-7E43F7639F4E}"/>
              </a:ext>
            </a:extLst>
          </p:cNvPr>
          <p:cNvSpPr>
            <a:spLocks noGrp="1"/>
          </p:cNvSpPr>
          <p:nvPr>
            <p:ph type="body" sz="quarter" idx="26" hasCustomPrompt="1"/>
          </p:nvPr>
        </p:nvSpPr>
        <p:spPr>
          <a:xfrm>
            <a:off x="7112327" y="5097817"/>
            <a:ext cx="4572253"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8187715B-C4ED-274A-9CD6-D9FD369A7EF1}"/>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5" name="文本占位符 20">
            <a:extLst>
              <a:ext uri="{FF2B5EF4-FFF2-40B4-BE49-F238E27FC236}">
                <a16:creationId xmlns:a16="http://schemas.microsoft.com/office/drawing/2014/main" id="{9000B1A3-EE83-1346-98FC-CEF0E05BB185}"/>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60897B1F-2EB2-E748-A7A2-A1D048FE326A}"/>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8" name="文本占位符 20">
            <a:extLst>
              <a:ext uri="{FF2B5EF4-FFF2-40B4-BE49-F238E27FC236}">
                <a16:creationId xmlns:a16="http://schemas.microsoft.com/office/drawing/2014/main" id="{A80C6C7D-CC64-D74B-8C21-DD2520313FFE}"/>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0" name="文本占位符 20">
            <a:extLst>
              <a:ext uri="{FF2B5EF4-FFF2-40B4-BE49-F238E27FC236}">
                <a16:creationId xmlns:a16="http://schemas.microsoft.com/office/drawing/2014/main" id="{2B12A6A2-5100-7242-B693-387A88054E05}"/>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1" name="文本占位符 20">
            <a:extLst>
              <a:ext uri="{FF2B5EF4-FFF2-40B4-BE49-F238E27FC236}">
                <a16:creationId xmlns:a16="http://schemas.microsoft.com/office/drawing/2014/main" id="{40A93B10-C9A2-1042-B4BA-2AD446154ACE}"/>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113021289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文-人物图片">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C06D34E-6C98-5246-B4F3-362BF2C95B0C}"/>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32">
            <a:extLst>
              <a:ext uri="{FF2B5EF4-FFF2-40B4-BE49-F238E27FC236}">
                <a16:creationId xmlns:a16="http://schemas.microsoft.com/office/drawing/2014/main" id="{05B1584B-A45E-6E4F-A5FE-647FC1B96DA3}"/>
              </a:ext>
            </a:extLst>
          </p:cNvPr>
          <p:cNvSpPr>
            <a:spLocks noGrp="1"/>
          </p:cNvSpPr>
          <p:nvPr>
            <p:ph type="body" sz="quarter" idx="12" hasCustomPrompt="1"/>
          </p:nvPr>
        </p:nvSpPr>
        <p:spPr>
          <a:xfrm>
            <a:off x="514915" y="1374558"/>
            <a:ext cx="6254172" cy="4472060"/>
          </a:xfrm>
          <a:prstGeom prst="rect">
            <a:avLst/>
          </a:prstGeom>
        </p:spPr>
        <p:txBody>
          <a:bodyPr anchor="ctr">
            <a:normAutofit/>
          </a:bodyPr>
          <a:lstStyle>
            <a:lvl1pPr marL="0" indent="0" algn="l">
              <a:lnSpc>
                <a:spcPct val="150000"/>
              </a:lnSpc>
              <a:buNone/>
              <a:defRPr sz="2000" b="1" i="0">
                <a:solidFill>
                  <a:srgbClr val="0060F0"/>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内容</a:t>
            </a:r>
          </a:p>
        </p:txBody>
      </p:sp>
      <p:sp>
        <p:nvSpPr>
          <p:cNvPr id="3" name="图片占位符 2">
            <a:extLst>
              <a:ext uri="{FF2B5EF4-FFF2-40B4-BE49-F238E27FC236}">
                <a16:creationId xmlns:a16="http://schemas.microsoft.com/office/drawing/2014/main" id="{3BC9F8EE-0EF9-5841-892B-3D4E0B26ADE9}"/>
              </a:ext>
            </a:extLst>
          </p:cNvPr>
          <p:cNvSpPr>
            <a:spLocks noGrp="1"/>
          </p:cNvSpPr>
          <p:nvPr>
            <p:ph type="pic" sz="quarter" idx="13" hasCustomPrompt="1"/>
          </p:nvPr>
        </p:nvSpPr>
        <p:spPr>
          <a:xfrm>
            <a:off x="7762869" y="1374558"/>
            <a:ext cx="3914215" cy="447206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7" name="文本占位符 32">
            <a:extLst>
              <a:ext uri="{FF2B5EF4-FFF2-40B4-BE49-F238E27FC236}">
                <a16:creationId xmlns:a16="http://schemas.microsoft.com/office/drawing/2014/main" id="{21104DFA-68B6-B34A-8703-CE6120EFCBBD}"/>
              </a:ext>
            </a:extLst>
          </p:cNvPr>
          <p:cNvSpPr>
            <a:spLocks noGrp="1"/>
          </p:cNvSpPr>
          <p:nvPr>
            <p:ph type="body" sz="quarter" idx="14" hasCustomPrompt="1"/>
          </p:nvPr>
        </p:nvSpPr>
        <p:spPr>
          <a:xfrm>
            <a:off x="7762868" y="6008991"/>
            <a:ext cx="3914215" cy="576693"/>
          </a:xfrm>
          <a:prstGeom prst="rect">
            <a:avLst/>
          </a:prstGeom>
        </p:spPr>
        <p:txBody>
          <a:bodyPr>
            <a:normAutofit/>
          </a:bodyPr>
          <a:lstStyle>
            <a:lvl1pPr marL="0" indent="0" algn="r">
              <a:lnSpc>
                <a:spcPct val="120000"/>
              </a:lnSpc>
              <a:buNone/>
              <a:defRPr sz="1200" b="1" i="0">
                <a:solidFill>
                  <a:schemeClr val="tx2"/>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人物名称</a:t>
            </a:r>
          </a:p>
        </p:txBody>
      </p:sp>
      <p:pic>
        <p:nvPicPr>
          <p:cNvPr id="12" name="图片 11">
            <a:extLst>
              <a:ext uri="{FF2B5EF4-FFF2-40B4-BE49-F238E27FC236}">
                <a16:creationId xmlns:a16="http://schemas.microsoft.com/office/drawing/2014/main" id="{F6112379-6397-AC45-AC19-50BDADEF17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8" name="灯片编号占位符 1">
            <a:extLst>
              <a:ext uri="{FF2B5EF4-FFF2-40B4-BE49-F238E27FC236}">
                <a16:creationId xmlns:a16="http://schemas.microsoft.com/office/drawing/2014/main" id="{0C6263DF-AE36-8249-88D4-C402852A0312}"/>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27313560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A4E28-3100-6147-902A-84308A351ED5}"/>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285D48D-E7B8-4842-BFEC-AD9C33390E65}"/>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B947181-448A-D746-A4D8-EA27079C4CD9}"/>
              </a:ext>
            </a:extLst>
          </p:cNvPr>
          <p:cNvSpPr>
            <a:spLocks noGrp="1"/>
          </p:cNvSpPr>
          <p:nvPr>
            <p:ph type="dt" sz="half" idx="10"/>
          </p:nvPr>
        </p:nvSpPr>
        <p:spPr/>
        <p:txBody>
          <a:bodyPr/>
          <a:lstStyle/>
          <a:p>
            <a:fld id="{0BB181BD-50EE-9F40-BCFB-F4249F76F9D3}" type="datetime1">
              <a:rPr kumimoji="1" lang="zh-CN" altLang="en-US" smtClean="0"/>
              <a:t>2023/12/11</a:t>
            </a:fld>
            <a:endParaRPr kumimoji="1" lang="zh-CN" altLang="en-US"/>
          </a:p>
        </p:txBody>
      </p:sp>
      <p:sp>
        <p:nvSpPr>
          <p:cNvPr id="5" name="页脚占位符 4">
            <a:extLst>
              <a:ext uri="{FF2B5EF4-FFF2-40B4-BE49-F238E27FC236}">
                <a16:creationId xmlns:a16="http://schemas.microsoft.com/office/drawing/2014/main" id="{E2B5074F-F4C2-E64A-AA1D-DF4F1938AF3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30C0872-6F2E-DC48-AF9A-BB2B76DF5F45}"/>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1667720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文-单图4">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12795" y="2282829"/>
            <a:ext cx="11158547" cy="406302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5CD62D9F-884D-294F-A2F5-CCFDD56E74E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1">
            <a:extLst>
              <a:ext uri="{FF2B5EF4-FFF2-40B4-BE49-F238E27FC236}">
                <a16:creationId xmlns:a16="http://schemas.microsoft.com/office/drawing/2014/main" id="{DAFAF956-DDA2-9F48-AB14-73A87EAB56D6}"/>
              </a:ext>
            </a:extLst>
          </p:cNvPr>
          <p:cNvSpPr>
            <a:spLocks noGrp="1"/>
          </p:cNvSpPr>
          <p:nvPr>
            <p:ph type="body" sz="quarter" idx="16" hasCustomPrompt="1"/>
          </p:nvPr>
        </p:nvSpPr>
        <p:spPr>
          <a:xfrm>
            <a:off x="416350" y="1630274"/>
            <a:ext cx="7198374" cy="547687"/>
          </a:xfrm>
          <a:prstGeom prst="rect">
            <a:avLst/>
          </a:prstGeom>
        </p:spPr>
        <p:txBody>
          <a:bodyPr/>
          <a:lstStyle>
            <a:lvl1pPr marL="0" indent="0" algn="l">
              <a:lnSpc>
                <a:spcPct val="150000"/>
              </a:lnSpc>
              <a:buNone/>
              <a:defRPr sz="1000">
                <a:solidFill>
                  <a:schemeClr val="tx1"/>
                </a:solidFill>
                <a:latin typeface="FZLanTingHei-R-GBK" panose="02000000000000000000" pitchFamily="2" charset="-122"/>
                <a:ea typeface="FZLanTingHei-R-GBK" panose="02000000000000000000" pitchFamily="2" charset="-122"/>
              </a:defRPr>
            </a:lvl1pPr>
          </a:lstStyle>
          <a:p>
            <a:pPr lvl="0"/>
            <a:r>
              <a:rPr lang="zh-CN" altLang="en-US" sz="1000" dirty="0">
                <a:latin typeface="FZLanTingHei-R-GBK" panose="02000000000000000000" pitchFamily="2" charset="-122"/>
                <a:ea typeface="FZLanTingHei-R-GBK" panose="02000000000000000000" pitchFamily="2" charset="-122"/>
              </a:rPr>
              <a:t>此处为正文，字体方正兰亭黑，字号</a:t>
            </a:r>
            <a:r>
              <a:rPr lang="en-US" altLang="zh-CN" sz="1000" dirty="0">
                <a:latin typeface="FZLanTingHei-R-GBK" panose="02000000000000000000" pitchFamily="2" charset="-122"/>
                <a:ea typeface="FZLanTingHei-R-GBK" panose="02000000000000000000" pitchFamily="2" charset="-122"/>
              </a:rPr>
              <a:t>10</a:t>
            </a:r>
            <a:r>
              <a:rPr lang="zh-CN" altLang="en-US" sz="1000" dirty="0">
                <a:latin typeface="FZLanTingHei-R-GBK" panose="02000000000000000000" pitchFamily="2" charset="-122"/>
                <a:ea typeface="FZLanTingHei-R-GBK" panose="02000000000000000000" pitchFamily="2" charset="-122"/>
              </a:rPr>
              <a:t>磅，字重</a:t>
            </a:r>
            <a:r>
              <a:rPr lang="en" altLang="zh-CN" sz="1000" dirty="0">
                <a:latin typeface="FZLanTingHei-R-GBK" panose="02000000000000000000" pitchFamily="2" charset="-122"/>
                <a:ea typeface="FZLanTingHei-R-GBK" panose="02000000000000000000" pitchFamily="2" charset="-122"/>
              </a:rPr>
              <a:t>Regular</a:t>
            </a:r>
            <a:r>
              <a:rPr lang="zh-CN" altLang="en" sz="1000" dirty="0">
                <a:latin typeface="FZLanTingHei-R-GBK" panose="02000000000000000000" pitchFamily="2" charset="-122"/>
                <a:ea typeface="FZLanTingHei-R-GBK" panose="02000000000000000000" pitchFamily="2" charset="-122"/>
              </a:rPr>
              <a:t>，</a:t>
            </a:r>
            <a:r>
              <a:rPr lang="zh-CN" altLang="en-US" sz="1000" dirty="0">
                <a:latin typeface="FZLanTingHei-R-GBK" panose="02000000000000000000" pitchFamily="2" charset="-122"/>
                <a:ea typeface="FZLanTingHei-R-GBK" panose="02000000000000000000" pitchFamily="2" charset="-122"/>
              </a:rPr>
              <a:t>行距</a:t>
            </a:r>
            <a:r>
              <a:rPr lang="en-US" altLang="zh-CN" sz="1000" dirty="0">
                <a:latin typeface="FZLanTingHei-R-GBK" panose="02000000000000000000" pitchFamily="2" charset="-122"/>
                <a:ea typeface="FZLanTingHei-R-GBK" panose="02000000000000000000" pitchFamily="2" charset="-122"/>
              </a:rPr>
              <a:t>1.5</a:t>
            </a:r>
            <a:r>
              <a:rPr lang="zh-CN" altLang="en-US" sz="1000" dirty="0">
                <a:latin typeface="FZLanTingHei-R-GBK" panose="02000000000000000000" pitchFamily="2" charset="-122"/>
                <a:ea typeface="FZLanTingHei-R-GBK" panose="02000000000000000000" pitchFamily="2" charset="-122"/>
              </a:rPr>
              <a:t>倍，色值</a:t>
            </a:r>
            <a:r>
              <a:rPr lang="en-US" altLang="zh-CN" sz="1000" dirty="0">
                <a:latin typeface="FZLanTingHei-R-GBK" panose="02000000000000000000" pitchFamily="2" charset="-122"/>
                <a:ea typeface="FZLanTingHei-R-GBK" panose="02000000000000000000" pitchFamily="2" charset="-122"/>
              </a:rPr>
              <a:t>#000000</a:t>
            </a:r>
            <a:r>
              <a:rPr lang="zh-CN" altLang="en-US" sz="1000" dirty="0">
                <a:latin typeface="FZLanTingHei-R-GBK" panose="02000000000000000000" pitchFamily="2" charset="-122"/>
                <a:ea typeface="FZLanTingHei-R-GBK" panose="02000000000000000000" pitchFamily="2" charset="-122"/>
              </a:rPr>
              <a:t>。</a:t>
            </a:r>
            <a:endParaRPr kumimoji="1" lang="zh-CN" altLang="en-US" dirty="0"/>
          </a:p>
        </p:txBody>
      </p:sp>
    </p:spTree>
    <p:extLst>
      <p:ext uri="{BB962C8B-B14F-4D97-AF65-F5344CB8AC3E}">
        <p14:creationId xmlns:p14="http://schemas.microsoft.com/office/powerpoint/2010/main" val="34841605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文-单图5">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04846" y="1185038"/>
            <a:ext cx="11158547" cy="372620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064CDFB9-94B8-4846-AA23-F1B2D35561B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23" name="文本占位符 3">
            <a:extLst>
              <a:ext uri="{FF2B5EF4-FFF2-40B4-BE49-F238E27FC236}">
                <a16:creationId xmlns:a16="http://schemas.microsoft.com/office/drawing/2014/main" id="{6FDAF745-1A5A-0F4A-A32A-F469867BEA62}"/>
              </a:ext>
            </a:extLst>
          </p:cNvPr>
          <p:cNvSpPr>
            <a:spLocks noGrp="1"/>
          </p:cNvSpPr>
          <p:nvPr>
            <p:ph type="body" sz="quarter" idx="23" hasCustomPrompt="1"/>
          </p:nvPr>
        </p:nvSpPr>
        <p:spPr>
          <a:xfrm>
            <a:off x="416646" y="5173428"/>
            <a:ext cx="2525485"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1B6042DB-2922-2340-9279-EB6246F2A92C}"/>
              </a:ext>
            </a:extLst>
          </p:cNvPr>
          <p:cNvSpPr>
            <a:spLocks noGrp="1"/>
          </p:cNvSpPr>
          <p:nvPr>
            <p:ph type="body" sz="quarter" idx="24" hasCustomPrompt="1"/>
          </p:nvPr>
        </p:nvSpPr>
        <p:spPr>
          <a:xfrm>
            <a:off x="416645"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2AD5827A-FD51-0E4B-866A-3D34DBB1B204}"/>
              </a:ext>
            </a:extLst>
          </p:cNvPr>
          <p:cNvSpPr>
            <a:spLocks noGrp="1"/>
          </p:cNvSpPr>
          <p:nvPr>
            <p:ph type="body" sz="quarter" idx="25" hasCustomPrompt="1"/>
          </p:nvPr>
        </p:nvSpPr>
        <p:spPr>
          <a:xfrm>
            <a:off x="4788828"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262040EB-09E6-3F45-846A-7E4FC524C48F}"/>
              </a:ext>
            </a:extLst>
          </p:cNvPr>
          <p:cNvSpPr>
            <a:spLocks noGrp="1"/>
          </p:cNvSpPr>
          <p:nvPr>
            <p:ph type="body" sz="quarter" idx="26" hasCustomPrompt="1"/>
          </p:nvPr>
        </p:nvSpPr>
        <p:spPr>
          <a:xfrm>
            <a:off x="4788828"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31" name="文本占位符 3">
            <a:extLst>
              <a:ext uri="{FF2B5EF4-FFF2-40B4-BE49-F238E27FC236}">
                <a16:creationId xmlns:a16="http://schemas.microsoft.com/office/drawing/2014/main" id="{B534EB0A-48C5-2343-8EBF-F8F30779C9D5}"/>
              </a:ext>
            </a:extLst>
          </p:cNvPr>
          <p:cNvSpPr>
            <a:spLocks noGrp="1"/>
          </p:cNvSpPr>
          <p:nvPr>
            <p:ph type="body" sz="quarter" idx="28" hasCustomPrompt="1"/>
          </p:nvPr>
        </p:nvSpPr>
        <p:spPr>
          <a:xfrm>
            <a:off x="9159097"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2" name="文本占位符 3">
            <a:extLst>
              <a:ext uri="{FF2B5EF4-FFF2-40B4-BE49-F238E27FC236}">
                <a16:creationId xmlns:a16="http://schemas.microsoft.com/office/drawing/2014/main" id="{BCCA3CA0-BF7A-E94F-A519-A99D1ACD4C0D}"/>
              </a:ext>
            </a:extLst>
          </p:cNvPr>
          <p:cNvSpPr>
            <a:spLocks noGrp="1"/>
          </p:cNvSpPr>
          <p:nvPr>
            <p:ph type="body" sz="quarter" idx="29" hasCustomPrompt="1"/>
          </p:nvPr>
        </p:nvSpPr>
        <p:spPr>
          <a:xfrm>
            <a:off x="9159097"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161089459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文-双图1">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1846"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9" name="图片占位符 6">
            <a:extLst>
              <a:ext uri="{FF2B5EF4-FFF2-40B4-BE49-F238E27FC236}">
                <a16:creationId xmlns:a16="http://schemas.microsoft.com/office/drawing/2014/main" id="{34448D99-EEEB-D948-81DF-A2B088592621}"/>
              </a:ext>
            </a:extLst>
          </p:cNvPr>
          <p:cNvSpPr>
            <a:spLocks noGrp="1"/>
          </p:cNvSpPr>
          <p:nvPr>
            <p:ph type="pic" sz="quarter" idx="12" hasCustomPrompt="1"/>
          </p:nvPr>
        </p:nvSpPr>
        <p:spPr>
          <a:xfrm>
            <a:off x="6116683"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10" name="矩形">
            <a:extLst>
              <a:ext uri="{FF2B5EF4-FFF2-40B4-BE49-F238E27FC236}">
                <a16:creationId xmlns:a16="http://schemas.microsoft.com/office/drawing/2014/main" id="{E6930FE2-F154-E548-AA94-822206627DAD}"/>
              </a:ext>
            </a:extLst>
          </p:cNvPr>
          <p:cNvSpPr/>
          <p:nvPr userDrawn="1"/>
        </p:nvSpPr>
        <p:spPr>
          <a:xfrm>
            <a:off x="6128040" y="3983783"/>
            <a:ext cx="6066291"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1" name="矩形">
            <a:extLst>
              <a:ext uri="{FF2B5EF4-FFF2-40B4-BE49-F238E27FC236}">
                <a16:creationId xmlns:a16="http://schemas.microsoft.com/office/drawing/2014/main" id="{B3F58F0C-AE53-C249-968D-7342453AC8FB}"/>
              </a:ext>
            </a:extLst>
          </p:cNvPr>
          <p:cNvSpPr/>
          <p:nvPr userDrawn="1"/>
        </p:nvSpPr>
        <p:spPr>
          <a:xfrm>
            <a:off x="726" y="3983783"/>
            <a:ext cx="6059276"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3" name="文本占位符 3">
            <a:extLst>
              <a:ext uri="{FF2B5EF4-FFF2-40B4-BE49-F238E27FC236}">
                <a16:creationId xmlns:a16="http://schemas.microsoft.com/office/drawing/2014/main" id="{14C56695-CB9F-8049-BE7B-DE34F078F8F0}"/>
              </a:ext>
            </a:extLst>
          </p:cNvPr>
          <p:cNvSpPr>
            <a:spLocks noGrp="1"/>
          </p:cNvSpPr>
          <p:nvPr>
            <p:ph type="body" sz="quarter" idx="17" hasCustomPrompt="1"/>
          </p:nvPr>
        </p:nvSpPr>
        <p:spPr>
          <a:xfrm>
            <a:off x="712842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E0625A51-0FFB-D744-8708-C36C28BAF614}"/>
              </a:ext>
            </a:extLst>
          </p:cNvPr>
          <p:cNvSpPr>
            <a:spLocks noGrp="1"/>
          </p:cNvSpPr>
          <p:nvPr>
            <p:ph type="body" sz="quarter" idx="15" hasCustomPrompt="1"/>
          </p:nvPr>
        </p:nvSpPr>
        <p:spPr>
          <a:xfrm>
            <a:off x="416853" y="325417"/>
            <a:ext cx="5386843"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4" name="文本占位符 3">
            <a:extLst>
              <a:ext uri="{FF2B5EF4-FFF2-40B4-BE49-F238E27FC236}">
                <a16:creationId xmlns:a16="http://schemas.microsoft.com/office/drawing/2014/main" id="{61E2BECA-B9F0-1240-BB7A-8D57E1DBEBC2}"/>
              </a:ext>
            </a:extLst>
          </p:cNvPr>
          <p:cNvSpPr>
            <a:spLocks noGrp="1"/>
          </p:cNvSpPr>
          <p:nvPr>
            <p:ph type="body" sz="quarter" idx="18" hasCustomPrompt="1"/>
          </p:nvPr>
        </p:nvSpPr>
        <p:spPr>
          <a:xfrm>
            <a:off x="100987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15" name="文本占位符 3">
            <a:extLst>
              <a:ext uri="{FF2B5EF4-FFF2-40B4-BE49-F238E27FC236}">
                <a16:creationId xmlns:a16="http://schemas.microsoft.com/office/drawing/2014/main" id="{0BC7F35E-A843-D64F-BE37-3BF22420A03E}"/>
              </a:ext>
            </a:extLst>
          </p:cNvPr>
          <p:cNvSpPr>
            <a:spLocks noGrp="1"/>
          </p:cNvSpPr>
          <p:nvPr>
            <p:ph type="body" sz="quarter" idx="19" hasCustomPrompt="1"/>
          </p:nvPr>
        </p:nvSpPr>
        <p:spPr>
          <a:xfrm>
            <a:off x="867633"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
        <p:nvSpPr>
          <p:cNvPr id="16" name="文本占位符 3">
            <a:extLst>
              <a:ext uri="{FF2B5EF4-FFF2-40B4-BE49-F238E27FC236}">
                <a16:creationId xmlns:a16="http://schemas.microsoft.com/office/drawing/2014/main" id="{BEE98C68-5369-A244-8BF5-3FACF3CAD852}"/>
              </a:ext>
            </a:extLst>
          </p:cNvPr>
          <p:cNvSpPr>
            <a:spLocks noGrp="1"/>
          </p:cNvSpPr>
          <p:nvPr>
            <p:ph type="body" sz="quarter" idx="20" hasCustomPrompt="1"/>
          </p:nvPr>
        </p:nvSpPr>
        <p:spPr>
          <a:xfrm>
            <a:off x="7000124"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Tree>
    <p:extLst>
      <p:ext uri="{BB962C8B-B14F-4D97-AF65-F5344CB8AC3E}">
        <p14:creationId xmlns:p14="http://schemas.microsoft.com/office/powerpoint/2010/main" val="4470455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文-双图2">
    <p:spTree>
      <p:nvGrpSpPr>
        <p:cNvPr id="1" name=""/>
        <p:cNvGrpSpPr/>
        <p:nvPr/>
      </p:nvGrpSpPr>
      <p:grpSpPr>
        <a:xfrm>
          <a:off x="0" y="0"/>
          <a:ext cx="0" cy="0"/>
          <a:chOff x="0" y="0"/>
          <a:chExt cx="0" cy="0"/>
        </a:xfrm>
      </p:grpSpPr>
      <p:sp>
        <p:nvSpPr>
          <p:cNvPr id="17" name="文本占位符 3">
            <a:extLst>
              <a:ext uri="{FF2B5EF4-FFF2-40B4-BE49-F238E27FC236}">
                <a16:creationId xmlns:a16="http://schemas.microsoft.com/office/drawing/2014/main" id="{E7357F40-92FE-C142-A497-07051D103DA8}"/>
              </a:ext>
            </a:extLst>
          </p:cNvPr>
          <p:cNvSpPr>
            <a:spLocks noGrp="1"/>
          </p:cNvSpPr>
          <p:nvPr>
            <p:ph type="body" sz="quarter" idx="26" hasCustomPrompt="1"/>
          </p:nvPr>
        </p:nvSpPr>
        <p:spPr>
          <a:xfrm>
            <a:off x="6754765"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5" name="文本占位符 3">
            <a:extLst>
              <a:ext uri="{FF2B5EF4-FFF2-40B4-BE49-F238E27FC236}">
                <a16:creationId xmlns:a16="http://schemas.microsoft.com/office/drawing/2014/main" id="{27902185-1A0D-4D47-9905-858A63474F57}"/>
              </a:ext>
            </a:extLst>
          </p:cNvPr>
          <p:cNvSpPr>
            <a:spLocks noGrp="1"/>
          </p:cNvSpPr>
          <p:nvPr>
            <p:ph type="body" sz="quarter" idx="24" hasCustomPrompt="1"/>
          </p:nvPr>
        </p:nvSpPr>
        <p:spPr>
          <a:xfrm>
            <a:off x="1203899"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A71F0D-C7D6-BE47-8198-50E31906B236}"/>
              </a:ext>
            </a:extLst>
          </p:cNvPr>
          <p:cNvSpPr>
            <a:spLocks noGrp="1"/>
          </p:cNvSpPr>
          <p:nvPr>
            <p:ph type="body" sz="quarter" idx="25" hasCustomPrompt="1"/>
          </p:nvPr>
        </p:nvSpPr>
        <p:spPr>
          <a:xfrm>
            <a:off x="725942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5D069813-EA78-AF4A-A20A-719CDCCFAF91}"/>
              </a:ext>
            </a:extLst>
          </p:cNvPr>
          <p:cNvSpPr>
            <a:spLocks noGrp="1"/>
          </p:cNvSpPr>
          <p:nvPr>
            <p:ph type="body" sz="quarter" idx="23" hasCustomPrompt="1"/>
          </p:nvPr>
        </p:nvSpPr>
        <p:spPr>
          <a:xfrm>
            <a:off x="170467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29349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6">
            <a:extLst>
              <a:ext uri="{FF2B5EF4-FFF2-40B4-BE49-F238E27FC236}">
                <a16:creationId xmlns:a16="http://schemas.microsoft.com/office/drawing/2014/main" id="{C56B204E-0E36-C043-AC06-E288428809C2}"/>
              </a:ext>
            </a:extLst>
          </p:cNvPr>
          <p:cNvSpPr>
            <a:spLocks noGrp="1"/>
          </p:cNvSpPr>
          <p:nvPr>
            <p:ph type="pic" sz="quarter" idx="12" hasCustomPrompt="1"/>
          </p:nvPr>
        </p:nvSpPr>
        <p:spPr>
          <a:xfrm>
            <a:off x="684824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文本占位符 3">
            <a:extLst>
              <a:ext uri="{FF2B5EF4-FFF2-40B4-BE49-F238E27FC236}">
                <a16:creationId xmlns:a16="http://schemas.microsoft.com/office/drawing/2014/main" id="{B9C566B9-084D-5F4E-8B74-2E90A6528C9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3688905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文-双图3">
    <p:spTree>
      <p:nvGrpSpPr>
        <p:cNvPr id="1" name=""/>
        <p:cNvGrpSpPr/>
        <p:nvPr/>
      </p:nvGrpSpPr>
      <p:grpSpPr>
        <a:xfrm>
          <a:off x="0" y="0"/>
          <a:ext cx="0" cy="0"/>
          <a:chOff x="0" y="0"/>
          <a:chExt cx="0" cy="0"/>
        </a:xfrm>
      </p:grpSpPr>
      <p:sp>
        <p:nvSpPr>
          <p:cNvPr id="13" name="文本占位符 3">
            <a:extLst>
              <a:ext uri="{FF2B5EF4-FFF2-40B4-BE49-F238E27FC236}">
                <a16:creationId xmlns:a16="http://schemas.microsoft.com/office/drawing/2014/main" id="{8FE71797-B6CD-9E40-9AE0-DAA7B5F6F230}"/>
              </a:ext>
            </a:extLst>
          </p:cNvPr>
          <p:cNvSpPr>
            <a:spLocks noGrp="1"/>
          </p:cNvSpPr>
          <p:nvPr>
            <p:ph type="body" sz="quarter" idx="16" hasCustomPrompt="1"/>
          </p:nvPr>
        </p:nvSpPr>
        <p:spPr>
          <a:xfrm>
            <a:off x="5551533" y="1492258"/>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B3C7F68D-F3B9-9F41-9552-7C0E4E7FE971}"/>
              </a:ext>
            </a:extLst>
          </p:cNvPr>
          <p:cNvSpPr>
            <a:spLocks noGrp="1"/>
          </p:cNvSpPr>
          <p:nvPr>
            <p:ph type="body" sz="quarter" idx="17" hasCustomPrompt="1"/>
          </p:nvPr>
        </p:nvSpPr>
        <p:spPr>
          <a:xfrm>
            <a:off x="5551533" y="4260936"/>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6" name="Picture Placeholder 8">
            <a:extLst>
              <a:ext uri="{FF2B5EF4-FFF2-40B4-BE49-F238E27FC236}">
                <a16:creationId xmlns:a16="http://schemas.microsoft.com/office/drawing/2014/main" id="{150C1778-4829-1E40-80C9-2C9B614955CD}"/>
              </a:ext>
            </a:extLst>
          </p:cNvPr>
          <p:cNvSpPr>
            <a:spLocks noGrp="1"/>
          </p:cNvSpPr>
          <p:nvPr>
            <p:ph type="pic" sz="quarter" idx="18" hasCustomPrompt="1"/>
          </p:nvPr>
        </p:nvSpPr>
        <p:spPr>
          <a:xfrm>
            <a:off x="1394279" y="1243013"/>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sz="800">
                <a:solidFill>
                  <a:schemeClr val="bg1"/>
                </a:solidFill>
              </a:defRPr>
            </a:lvl1pPr>
          </a:lstStyle>
          <a:p>
            <a:pPr marL="317485" lvl="0" indent="-317485" algn="ctr"/>
            <a:r>
              <a:rPr lang="en-US" dirty="0" err="1"/>
              <a:t>点击添加图片</a:t>
            </a:r>
            <a:endParaRPr lang="en-US" dirty="0"/>
          </a:p>
        </p:txBody>
      </p:sp>
      <p:sp>
        <p:nvSpPr>
          <p:cNvPr id="17" name="Picture Placeholder 8">
            <a:extLst>
              <a:ext uri="{FF2B5EF4-FFF2-40B4-BE49-F238E27FC236}">
                <a16:creationId xmlns:a16="http://schemas.microsoft.com/office/drawing/2014/main" id="{AAE1A9C8-F28B-534B-9DF6-D4D33A77994C}"/>
              </a:ext>
            </a:extLst>
          </p:cNvPr>
          <p:cNvSpPr>
            <a:spLocks noGrp="1"/>
          </p:cNvSpPr>
          <p:nvPr>
            <p:ph type="pic" sz="quarter" idx="19" hasCustomPrompt="1"/>
          </p:nvPr>
        </p:nvSpPr>
        <p:spPr>
          <a:xfrm>
            <a:off x="1394279" y="4008438"/>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altLang="en-US" sz="800" b="0" i="0" u="none" strike="noStrike" cap="none" spc="0" baseline="0">
                <a:solidFill>
                  <a:schemeClr val="bg1"/>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stStyle>
          <a:p>
            <a:pPr lvl="0" algn="ctr"/>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53A43A4B-3B9E-A94E-AAC6-EB9C3A63AC55}"/>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8" name="文本占位符 3">
            <a:extLst>
              <a:ext uri="{FF2B5EF4-FFF2-40B4-BE49-F238E27FC236}">
                <a16:creationId xmlns:a16="http://schemas.microsoft.com/office/drawing/2014/main" id="{727F2F35-4BF0-3546-A205-E1EAD92BF096}"/>
              </a:ext>
            </a:extLst>
          </p:cNvPr>
          <p:cNvSpPr>
            <a:spLocks noGrp="1"/>
          </p:cNvSpPr>
          <p:nvPr>
            <p:ph type="body" sz="quarter" idx="20" hasCustomPrompt="1"/>
          </p:nvPr>
        </p:nvSpPr>
        <p:spPr>
          <a:xfrm>
            <a:off x="5551533" y="1877163"/>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9" name="文本占位符 3">
            <a:extLst>
              <a:ext uri="{FF2B5EF4-FFF2-40B4-BE49-F238E27FC236}">
                <a16:creationId xmlns:a16="http://schemas.microsoft.com/office/drawing/2014/main" id="{37BC1D4C-BEC4-DB46-971A-714D1748F48A}"/>
              </a:ext>
            </a:extLst>
          </p:cNvPr>
          <p:cNvSpPr>
            <a:spLocks noGrp="1"/>
          </p:cNvSpPr>
          <p:nvPr>
            <p:ph type="body" sz="quarter" idx="21" hasCustomPrompt="1"/>
          </p:nvPr>
        </p:nvSpPr>
        <p:spPr>
          <a:xfrm>
            <a:off x="5551533" y="4645841"/>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Tree>
    <p:extLst>
      <p:ext uri="{BB962C8B-B14F-4D97-AF65-F5344CB8AC3E}">
        <p14:creationId xmlns:p14="http://schemas.microsoft.com/office/powerpoint/2010/main" val="197525445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文-三图1">
    <p:spTree>
      <p:nvGrpSpPr>
        <p:cNvPr id="1" name=""/>
        <p:cNvGrpSpPr/>
        <p:nvPr/>
      </p:nvGrpSpPr>
      <p:grpSpPr>
        <a:xfrm>
          <a:off x="0" y="0"/>
          <a:ext cx="0" cy="0"/>
          <a:chOff x="0" y="0"/>
          <a:chExt cx="0" cy="0"/>
        </a:xfrm>
      </p:grpSpPr>
      <p:sp>
        <p:nvSpPr>
          <p:cNvPr id="12" name="文本占位符 3">
            <a:extLst>
              <a:ext uri="{FF2B5EF4-FFF2-40B4-BE49-F238E27FC236}">
                <a16:creationId xmlns:a16="http://schemas.microsoft.com/office/drawing/2014/main" id="{4DD6B5D7-C546-8140-86FC-86FF2E0D4509}"/>
              </a:ext>
            </a:extLst>
          </p:cNvPr>
          <p:cNvSpPr>
            <a:spLocks noGrp="1"/>
          </p:cNvSpPr>
          <p:nvPr>
            <p:ph type="body" sz="quarter" idx="24" hasCustomPrompt="1"/>
          </p:nvPr>
        </p:nvSpPr>
        <p:spPr>
          <a:xfrm>
            <a:off x="539099"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8" name="文本占位符 3">
            <a:extLst>
              <a:ext uri="{FF2B5EF4-FFF2-40B4-BE49-F238E27FC236}">
                <a16:creationId xmlns:a16="http://schemas.microsoft.com/office/drawing/2014/main" id="{6538CB21-B3F1-F845-83D8-36774745B7CF}"/>
              </a:ext>
            </a:extLst>
          </p:cNvPr>
          <p:cNvSpPr>
            <a:spLocks noGrp="1"/>
          </p:cNvSpPr>
          <p:nvPr>
            <p:ph type="body" sz="quarter" idx="23" hasCustomPrompt="1"/>
          </p:nvPr>
        </p:nvSpPr>
        <p:spPr>
          <a:xfrm>
            <a:off x="1024369"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66788"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6">
            <a:extLst>
              <a:ext uri="{FF2B5EF4-FFF2-40B4-BE49-F238E27FC236}">
                <a16:creationId xmlns:a16="http://schemas.microsoft.com/office/drawing/2014/main" id="{16F0DABE-0188-C646-ACEC-E9540C1D3DBE}"/>
              </a:ext>
            </a:extLst>
          </p:cNvPr>
          <p:cNvSpPr>
            <a:spLocks noGrp="1"/>
          </p:cNvSpPr>
          <p:nvPr>
            <p:ph type="pic" sz="quarter" idx="12" hasCustomPrompt="1"/>
          </p:nvPr>
        </p:nvSpPr>
        <p:spPr>
          <a:xfrm>
            <a:off x="4455924"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6">
            <a:extLst>
              <a:ext uri="{FF2B5EF4-FFF2-40B4-BE49-F238E27FC236}">
                <a16:creationId xmlns:a16="http://schemas.microsoft.com/office/drawing/2014/main" id="{12A91C85-AC8B-0348-AA29-17D6ED21FCD3}"/>
              </a:ext>
            </a:extLst>
          </p:cNvPr>
          <p:cNvSpPr>
            <a:spLocks noGrp="1"/>
          </p:cNvSpPr>
          <p:nvPr>
            <p:ph type="pic" sz="quarter" idx="13" hasCustomPrompt="1"/>
          </p:nvPr>
        </p:nvSpPr>
        <p:spPr>
          <a:xfrm>
            <a:off x="8284471"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24E6E2C6-22F4-ED4F-8D8D-A9D9073EBD1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5" name="文本占位符 3">
            <a:extLst>
              <a:ext uri="{FF2B5EF4-FFF2-40B4-BE49-F238E27FC236}">
                <a16:creationId xmlns:a16="http://schemas.microsoft.com/office/drawing/2014/main" id="{5ABB388D-2C5B-C043-A47E-9591149F1384}"/>
              </a:ext>
            </a:extLst>
          </p:cNvPr>
          <p:cNvSpPr>
            <a:spLocks noGrp="1"/>
          </p:cNvSpPr>
          <p:nvPr>
            <p:ph type="body" sz="quarter" idx="25" hasCustomPrompt="1"/>
          </p:nvPr>
        </p:nvSpPr>
        <p:spPr>
          <a:xfrm>
            <a:off x="4339640"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F6997C-6539-0E45-8B2B-2D3D98C7B78E}"/>
              </a:ext>
            </a:extLst>
          </p:cNvPr>
          <p:cNvSpPr>
            <a:spLocks noGrp="1"/>
          </p:cNvSpPr>
          <p:nvPr>
            <p:ph type="body" sz="quarter" idx="26" hasCustomPrompt="1"/>
          </p:nvPr>
        </p:nvSpPr>
        <p:spPr>
          <a:xfrm>
            <a:off x="4813551"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7" name="文本占位符 3">
            <a:extLst>
              <a:ext uri="{FF2B5EF4-FFF2-40B4-BE49-F238E27FC236}">
                <a16:creationId xmlns:a16="http://schemas.microsoft.com/office/drawing/2014/main" id="{E0101124-8F23-D846-B219-4307B1AE0271}"/>
              </a:ext>
            </a:extLst>
          </p:cNvPr>
          <p:cNvSpPr>
            <a:spLocks noGrp="1"/>
          </p:cNvSpPr>
          <p:nvPr>
            <p:ph type="body" sz="quarter" idx="27" hasCustomPrompt="1"/>
          </p:nvPr>
        </p:nvSpPr>
        <p:spPr>
          <a:xfrm>
            <a:off x="8168187"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8" name="文本占位符 3">
            <a:extLst>
              <a:ext uri="{FF2B5EF4-FFF2-40B4-BE49-F238E27FC236}">
                <a16:creationId xmlns:a16="http://schemas.microsoft.com/office/drawing/2014/main" id="{BE0108B4-72F4-984E-9CB1-2BC6D8576CFC}"/>
              </a:ext>
            </a:extLst>
          </p:cNvPr>
          <p:cNvSpPr>
            <a:spLocks noGrp="1"/>
          </p:cNvSpPr>
          <p:nvPr>
            <p:ph type="body" sz="quarter" idx="28" hasCustomPrompt="1"/>
          </p:nvPr>
        </p:nvSpPr>
        <p:spPr>
          <a:xfrm>
            <a:off x="8642146"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78165734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文-三图2">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CDF73DF9-07D1-1A4D-927F-7591126EFD7C}"/>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1" name="文本占位符 10">
            <a:extLst>
              <a:ext uri="{FF2B5EF4-FFF2-40B4-BE49-F238E27FC236}">
                <a16:creationId xmlns:a16="http://schemas.microsoft.com/office/drawing/2014/main" id="{FF54204E-750B-2849-AAF9-F09CE6190D86}"/>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662A750A-D359-3B42-A0AC-019BB4F2EDF4}"/>
              </a:ext>
            </a:extLst>
          </p:cNvPr>
          <p:cNvSpPr>
            <a:spLocks noGrp="1"/>
          </p:cNvSpPr>
          <p:nvPr>
            <p:ph type="pic" sz="quarter" idx="14" hasCustomPrompt="1"/>
          </p:nvPr>
        </p:nvSpPr>
        <p:spPr>
          <a:xfrm>
            <a:off x="9133840" y="176066"/>
            <a:ext cx="2910043"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1F13D3DC-037F-A248-82D1-D9D56D14909E}"/>
              </a:ext>
            </a:extLst>
          </p:cNvPr>
          <p:cNvSpPr>
            <a:spLocks noGrp="1"/>
          </p:cNvSpPr>
          <p:nvPr>
            <p:ph type="pic" sz="quarter" idx="15" hasCustomPrompt="1"/>
          </p:nvPr>
        </p:nvSpPr>
        <p:spPr>
          <a:xfrm>
            <a:off x="6056725" y="176065"/>
            <a:ext cx="2910043" cy="65087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7FCC6A0-5EA8-234C-BAF4-A5EBC621F099}"/>
              </a:ext>
            </a:extLst>
          </p:cNvPr>
          <p:cNvSpPr>
            <a:spLocks noGrp="1"/>
          </p:cNvSpPr>
          <p:nvPr>
            <p:ph type="pic" sz="quarter" idx="16" hasCustomPrompt="1"/>
          </p:nvPr>
        </p:nvSpPr>
        <p:spPr>
          <a:xfrm>
            <a:off x="9133840" y="3488363"/>
            <a:ext cx="2910043" cy="31964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文本占位符 3">
            <a:extLst>
              <a:ext uri="{FF2B5EF4-FFF2-40B4-BE49-F238E27FC236}">
                <a16:creationId xmlns:a16="http://schemas.microsoft.com/office/drawing/2014/main" id="{80D05831-8B5B-BC45-AF62-B5D1277A376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18134136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文-三图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C9C7C23-C6B7-3A46-9A01-43E9234D0ADB}"/>
              </a:ext>
            </a:extLst>
          </p:cNvPr>
          <p:cNvSpPr>
            <a:spLocks noGrp="1"/>
          </p:cNvSpPr>
          <p:nvPr>
            <p:ph type="pic" sz="quarter" idx="14" hasCustomPrompt="1"/>
          </p:nvPr>
        </p:nvSpPr>
        <p:spPr>
          <a:xfrm>
            <a:off x="6062548" y="3488365"/>
            <a:ext cx="5959090" cy="319357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F0BFB879-C87E-A443-80C6-E008645DF481}"/>
              </a:ext>
            </a:extLst>
          </p:cNvPr>
          <p:cNvSpPr>
            <a:spLocks noGrp="1"/>
          </p:cNvSpPr>
          <p:nvPr>
            <p:ph type="pic" sz="quarter" idx="15" hasCustomPrompt="1"/>
          </p:nvPr>
        </p:nvSpPr>
        <p:spPr>
          <a:xfrm>
            <a:off x="6062548" y="176064"/>
            <a:ext cx="2986110"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65D74A2-2D1E-1646-8628-045539BDDA69}"/>
              </a:ext>
            </a:extLst>
          </p:cNvPr>
          <p:cNvSpPr>
            <a:spLocks noGrp="1"/>
          </p:cNvSpPr>
          <p:nvPr>
            <p:ph type="pic" sz="quarter" idx="16" hasCustomPrompt="1"/>
          </p:nvPr>
        </p:nvSpPr>
        <p:spPr>
          <a:xfrm>
            <a:off x="9219022" y="176063"/>
            <a:ext cx="2802616" cy="31419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文本占位符 3">
            <a:extLst>
              <a:ext uri="{FF2B5EF4-FFF2-40B4-BE49-F238E27FC236}">
                <a16:creationId xmlns:a16="http://schemas.microsoft.com/office/drawing/2014/main" id="{B637B58B-8395-DF4A-B781-A578D34CEEA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4">
            <a:extLst>
              <a:ext uri="{FF2B5EF4-FFF2-40B4-BE49-F238E27FC236}">
                <a16:creationId xmlns:a16="http://schemas.microsoft.com/office/drawing/2014/main" id="{827BD151-D62C-154B-AF0C-6539C2798E3D}"/>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3" name="文本占位符 10">
            <a:extLst>
              <a:ext uri="{FF2B5EF4-FFF2-40B4-BE49-F238E27FC236}">
                <a16:creationId xmlns:a16="http://schemas.microsoft.com/office/drawing/2014/main" id="{1CEE5A27-36FC-A941-93F8-380CE6EBAD47}"/>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298274509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文-四图1">
    <p:spTree>
      <p:nvGrpSpPr>
        <p:cNvPr id="1" name=""/>
        <p:cNvGrpSpPr/>
        <p:nvPr/>
      </p:nvGrpSpPr>
      <p:grpSpPr>
        <a:xfrm>
          <a:off x="0" y="0"/>
          <a:ext cx="0" cy="0"/>
          <a:chOff x="0" y="0"/>
          <a:chExt cx="0" cy="0"/>
        </a:xfrm>
      </p:grpSpPr>
      <p:sp>
        <p:nvSpPr>
          <p:cNvPr id="18" name="文本占位符 3">
            <a:extLst>
              <a:ext uri="{FF2B5EF4-FFF2-40B4-BE49-F238E27FC236}">
                <a16:creationId xmlns:a16="http://schemas.microsoft.com/office/drawing/2014/main" id="{68E1DED5-97D6-4B4A-AED8-6B32E642DB4B}"/>
              </a:ext>
            </a:extLst>
          </p:cNvPr>
          <p:cNvSpPr>
            <a:spLocks noGrp="1"/>
          </p:cNvSpPr>
          <p:nvPr>
            <p:ph type="body" sz="quarter" idx="25" hasCustomPrompt="1"/>
          </p:nvPr>
        </p:nvSpPr>
        <p:spPr>
          <a:xfrm>
            <a:off x="935721"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9" name="文本占位符 3">
            <a:extLst>
              <a:ext uri="{FF2B5EF4-FFF2-40B4-BE49-F238E27FC236}">
                <a16:creationId xmlns:a16="http://schemas.microsoft.com/office/drawing/2014/main" id="{AF393931-A70C-B045-B21D-CDAC4372C4DE}"/>
              </a:ext>
            </a:extLst>
          </p:cNvPr>
          <p:cNvSpPr>
            <a:spLocks noGrp="1"/>
          </p:cNvSpPr>
          <p:nvPr>
            <p:ph type="body" sz="quarter" idx="26" hasCustomPrompt="1"/>
          </p:nvPr>
        </p:nvSpPr>
        <p:spPr>
          <a:xfrm>
            <a:off x="1074808"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4" name="文本占位符 3">
            <a:extLst>
              <a:ext uri="{FF2B5EF4-FFF2-40B4-BE49-F238E27FC236}">
                <a16:creationId xmlns:a16="http://schemas.microsoft.com/office/drawing/2014/main" id="{DC470E06-A184-694A-BE1B-1F1EF9651747}"/>
              </a:ext>
            </a:extLst>
          </p:cNvPr>
          <p:cNvSpPr>
            <a:spLocks noGrp="1"/>
          </p:cNvSpPr>
          <p:nvPr>
            <p:ph type="body" sz="quarter" idx="27" hasCustomPrompt="1"/>
          </p:nvPr>
        </p:nvSpPr>
        <p:spPr>
          <a:xfrm>
            <a:off x="3531193"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95D5F807-D0E0-EC44-A47A-B4E7A83947C6}"/>
              </a:ext>
            </a:extLst>
          </p:cNvPr>
          <p:cNvSpPr>
            <a:spLocks noGrp="1"/>
          </p:cNvSpPr>
          <p:nvPr>
            <p:ph type="body" sz="quarter" idx="28" hasCustomPrompt="1"/>
          </p:nvPr>
        </p:nvSpPr>
        <p:spPr>
          <a:xfrm>
            <a:off x="3670280"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6" name="文本占位符 3">
            <a:extLst>
              <a:ext uri="{FF2B5EF4-FFF2-40B4-BE49-F238E27FC236}">
                <a16:creationId xmlns:a16="http://schemas.microsoft.com/office/drawing/2014/main" id="{95BE16FE-15C5-D84B-BD11-D69C99CF307A}"/>
              </a:ext>
            </a:extLst>
          </p:cNvPr>
          <p:cNvSpPr>
            <a:spLocks noGrp="1"/>
          </p:cNvSpPr>
          <p:nvPr>
            <p:ph type="body" sz="quarter" idx="29" hasCustomPrompt="1"/>
          </p:nvPr>
        </p:nvSpPr>
        <p:spPr>
          <a:xfrm>
            <a:off x="6131609"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CC6FF825-5AF9-BC4A-9A66-5B60B6AE8E4C}"/>
              </a:ext>
            </a:extLst>
          </p:cNvPr>
          <p:cNvSpPr>
            <a:spLocks noGrp="1"/>
          </p:cNvSpPr>
          <p:nvPr>
            <p:ph type="body" sz="quarter" idx="30" hasCustomPrompt="1"/>
          </p:nvPr>
        </p:nvSpPr>
        <p:spPr>
          <a:xfrm>
            <a:off x="6270696"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4EAF9097-8D44-C94B-AFAF-308C9A092EDC}"/>
              </a:ext>
            </a:extLst>
          </p:cNvPr>
          <p:cNvSpPr>
            <a:spLocks noGrp="1"/>
          </p:cNvSpPr>
          <p:nvPr>
            <p:ph type="body" sz="quarter" idx="31" hasCustomPrompt="1"/>
          </p:nvPr>
        </p:nvSpPr>
        <p:spPr>
          <a:xfrm>
            <a:off x="8725117"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C05278A5-B4F1-954B-A3CF-5517C18C4309}"/>
              </a:ext>
            </a:extLst>
          </p:cNvPr>
          <p:cNvSpPr>
            <a:spLocks noGrp="1"/>
          </p:cNvSpPr>
          <p:nvPr>
            <p:ph type="body" sz="quarter" idx="32" hasCustomPrompt="1"/>
          </p:nvPr>
        </p:nvSpPr>
        <p:spPr>
          <a:xfrm>
            <a:off x="8864204"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3" name="图片 2">
            <a:extLst>
              <a:ext uri="{FF2B5EF4-FFF2-40B4-BE49-F238E27FC236}">
                <a16:creationId xmlns:a16="http://schemas.microsoft.com/office/drawing/2014/main" id="{1B3AF1DA-E0D8-924B-8F43-79590FD28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4" name="灯片编号占位符 1">
            <a:extLst>
              <a:ext uri="{FF2B5EF4-FFF2-40B4-BE49-F238E27FC236}">
                <a16:creationId xmlns:a16="http://schemas.microsoft.com/office/drawing/2014/main" id="{4962DD0C-1383-6C40-9317-5C16CF53A230}"/>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5" name="Picture Placeholder 8">
            <a:extLst>
              <a:ext uri="{FF2B5EF4-FFF2-40B4-BE49-F238E27FC236}">
                <a16:creationId xmlns:a16="http://schemas.microsoft.com/office/drawing/2014/main" id="{803C8D85-F895-0742-8B3C-A14369D40718}"/>
              </a:ext>
            </a:extLst>
          </p:cNvPr>
          <p:cNvSpPr>
            <a:spLocks noGrp="1"/>
          </p:cNvSpPr>
          <p:nvPr>
            <p:ph type="pic" sz="quarter" idx="12" hasCustomPrompt="1"/>
          </p:nvPr>
        </p:nvSpPr>
        <p:spPr>
          <a:xfrm>
            <a:off x="103377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Picture Placeholder 8">
            <a:extLst>
              <a:ext uri="{FF2B5EF4-FFF2-40B4-BE49-F238E27FC236}">
                <a16:creationId xmlns:a16="http://schemas.microsoft.com/office/drawing/2014/main" id="{5AD1CBFD-D51C-AF43-B96C-BD095600BF6E}"/>
              </a:ext>
            </a:extLst>
          </p:cNvPr>
          <p:cNvSpPr>
            <a:spLocks noGrp="1"/>
          </p:cNvSpPr>
          <p:nvPr>
            <p:ph type="pic" sz="quarter" idx="13" hasCustomPrompt="1"/>
          </p:nvPr>
        </p:nvSpPr>
        <p:spPr>
          <a:xfrm>
            <a:off x="363156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CA859CAB-8D44-0647-913C-627924496E45}"/>
              </a:ext>
            </a:extLst>
          </p:cNvPr>
          <p:cNvSpPr>
            <a:spLocks noGrp="1"/>
          </p:cNvSpPr>
          <p:nvPr>
            <p:ph type="pic" sz="quarter" idx="14" hasCustomPrompt="1"/>
          </p:nvPr>
        </p:nvSpPr>
        <p:spPr>
          <a:xfrm>
            <a:off x="622935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9368F8AB-CCF8-0E45-8127-5F49E006E69D}"/>
              </a:ext>
            </a:extLst>
          </p:cNvPr>
          <p:cNvSpPr>
            <a:spLocks noGrp="1"/>
          </p:cNvSpPr>
          <p:nvPr>
            <p:ph type="pic" sz="quarter" idx="15" hasCustomPrompt="1"/>
          </p:nvPr>
        </p:nvSpPr>
        <p:spPr>
          <a:xfrm>
            <a:off x="882714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228577" indent="-228577"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0" name="文本占位符 3">
            <a:extLst>
              <a:ext uri="{FF2B5EF4-FFF2-40B4-BE49-F238E27FC236}">
                <a16:creationId xmlns:a16="http://schemas.microsoft.com/office/drawing/2014/main" id="{41E30E25-C521-BF4D-9A66-F9018AB4A25D}"/>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01847392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文-四图2">
    <p:spTree>
      <p:nvGrpSpPr>
        <p:cNvPr id="1" name=""/>
        <p:cNvGrpSpPr/>
        <p:nvPr/>
      </p:nvGrpSpPr>
      <p:grpSpPr>
        <a:xfrm>
          <a:off x="0" y="0"/>
          <a:ext cx="0" cy="0"/>
          <a:chOff x="0" y="0"/>
          <a:chExt cx="0" cy="0"/>
        </a:xfrm>
      </p:grpSpPr>
      <p:sp>
        <p:nvSpPr>
          <p:cNvPr id="21" name="文本占位符 3">
            <a:extLst>
              <a:ext uri="{FF2B5EF4-FFF2-40B4-BE49-F238E27FC236}">
                <a16:creationId xmlns:a16="http://schemas.microsoft.com/office/drawing/2014/main" id="{55767F96-943B-4E49-8137-8F4A25736CB8}"/>
              </a:ext>
            </a:extLst>
          </p:cNvPr>
          <p:cNvSpPr>
            <a:spLocks noGrp="1"/>
          </p:cNvSpPr>
          <p:nvPr>
            <p:ph type="body" sz="quarter" idx="25" hasCustomPrompt="1"/>
          </p:nvPr>
        </p:nvSpPr>
        <p:spPr>
          <a:xfrm>
            <a:off x="3449404" y="1978064"/>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2" name="文本占位符 3">
            <a:extLst>
              <a:ext uri="{FF2B5EF4-FFF2-40B4-BE49-F238E27FC236}">
                <a16:creationId xmlns:a16="http://schemas.microsoft.com/office/drawing/2014/main" id="{15DE3700-F972-7D44-8398-44FAAEEA4695}"/>
              </a:ext>
            </a:extLst>
          </p:cNvPr>
          <p:cNvSpPr>
            <a:spLocks noGrp="1"/>
          </p:cNvSpPr>
          <p:nvPr>
            <p:ph type="body" sz="quarter" idx="26" hasCustomPrompt="1"/>
          </p:nvPr>
        </p:nvSpPr>
        <p:spPr>
          <a:xfrm>
            <a:off x="3449404" y="231776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3" name="文本占位符 3">
            <a:extLst>
              <a:ext uri="{FF2B5EF4-FFF2-40B4-BE49-F238E27FC236}">
                <a16:creationId xmlns:a16="http://schemas.microsoft.com/office/drawing/2014/main" id="{FA72A4C6-BC93-7C49-B506-A90BB5C8435C}"/>
              </a:ext>
            </a:extLst>
          </p:cNvPr>
          <p:cNvSpPr>
            <a:spLocks noGrp="1"/>
          </p:cNvSpPr>
          <p:nvPr>
            <p:ph type="body" sz="quarter" idx="27" hasCustomPrompt="1"/>
          </p:nvPr>
        </p:nvSpPr>
        <p:spPr>
          <a:xfrm>
            <a:off x="9303349" y="1976660"/>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4" name="文本占位符 3">
            <a:extLst>
              <a:ext uri="{FF2B5EF4-FFF2-40B4-BE49-F238E27FC236}">
                <a16:creationId xmlns:a16="http://schemas.microsoft.com/office/drawing/2014/main" id="{D182F0C5-70F3-CF4D-AC4B-E56FE8D06648}"/>
              </a:ext>
            </a:extLst>
          </p:cNvPr>
          <p:cNvSpPr>
            <a:spLocks noGrp="1"/>
          </p:cNvSpPr>
          <p:nvPr>
            <p:ph type="body" sz="quarter" idx="28" hasCustomPrompt="1"/>
          </p:nvPr>
        </p:nvSpPr>
        <p:spPr>
          <a:xfrm>
            <a:off x="9303349" y="2316360"/>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5" name="文本占位符 3">
            <a:extLst>
              <a:ext uri="{FF2B5EF4-FFF2-40B4-BE49-F238E27FC236}">
                <a16:creationId xmlns:a16="http://schemas.microsoft.com/office/drawing/2014/main" id="{4AFA75C3-89A4-724B-98D2-031659E22DA0}"/>
              </a:ext>
            </a:extLst>
          </p:cNvPr>
          <p:cNvSpPr>
            <a:spLocks noGrp="1"/>
          </p:cNvSpPr>
          <p:nvPr>
            <p:ph type="body" sz="quarter" idx="29" hasCustomPrompt="1"/>
          </p:nvPr>
        </p:nvSpPr>
        <p:spPr>
          <a:xfrm>
            <a:off x="9303349" y="4286289"/>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6" name="文本占位符 3">
            <a:extLst>
              <a:ext uri="{FF2B5EF4-FFF2-40B4-BE49-F238E27FC236}">
                <a16:creationId xmlns:a16="http://schemas.microsoft.com/office/drawing/2014/main" id="{1806EB1A-F2E4-D14D-8C5D-8FDA59E39863}"/>
              </a:ext>
            </a:extLst>
          </p:cNvPr>
          <p:cNvSpPr>
            <a:spLocks noGrp="1"/>
          </p:cNvSpPr>
          <p:nvPr>
            <p:ph type="body" sz="quarter" idx="30" hasCustomPrompt="1"/>
          </p:nvPr>
        </p:nvSpPr>
        <p:spPr>
          <a:xfrm>
            <a:off x="9303349" y="4625989"/>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7" name="文本占位符 3">
            <a:extLst>
              <a:ext uri="{FF2B5EF4-FFF2-40B4-BE49-F238E27FC236}">
                <a16:creationId xmlns:a16="http://schemas.microsoft.com/office/drawing/2014/main" id="{097A918D-FCCE-3F4B-944A-5A9D8C3456A7}"/>
              </a:ext>
            </a:extLst>
          </p:cNvPr>
          <p:cNvSpPr>
            <a:spLocks noGrp="1"/>
          </p:cNvSpPr>
          <p:nvPr>
            <p:ph type="body" sz="quarter" idx="31" hasCustomPrompt="1"/>
          </p:nvPr>
        </p:nvSpPr>
        <p:spPr>
          <a:xfrm>
            <a:off x="3449404" y="4289241"/>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8" name="文本占位符 3">
            <a:extLst>
              <a:ext uri="{FF2B5EF4-FFF2-40B4-BE49-F238E27FC236}">
                <a16:creationId xmlns:a16="http://schemas.microsoft.com/office/drawing/2014/main" id="{BAEE9C41-026B-2441-BA32-847BBFD6A649}"/>
              </a:ext>
            </a:extLst>
          </p:cNvPr>
          <p:cNvSpPr>
            <a:spLocks noGrp="1"/>
          </p:cNvSpPr>
          <p:nvPr>
            <p:ph type="body" sz="quarter" idx="32" hasCustomPrompt="1"/>
          </p:nvPr>
        </p:nvSpPr>
        <p:spPr>
          <a:xfrm>
            <a:off x="3449404" y="4628941"/>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829805"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4" name="图片占位符 6">
            <a:extLst>
              <a:ext uri="{FF2B5EF4-FFF2-40B4-BE49-F238E27FC236}">
                <a16:creationId xmlns:a16="http://schemas.microsoft.com/office/drawing/2014/main" id="{C6C640E5-5F3E-B143-904E-13A139A27219}"/>
              </a:ext>
            </a:extLst>
          </p:cNvPr>
          <p:cNvSpPr>
            <a:spLocks noGrp="1"/>
          </p:cNvSpPr>
          <p:nvPr>
            <p:ph type="pic" sz="quarter" idx="14" hasCustomPrompt="1"/>
          </p:nvPr>
        </p:nvSpPr>
        <p:spPr>
          <a:xfrm>
            <a:off x="829805"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5" name="图片占位符 6">
            <a:extLst>
              <a:ext uri="{FF2B5EF4-FFF2-40B4-BE49-F238E27FC236}">
                <a16:creationId xmlns:a16="http://schemas.microsoft.com/office/drawing/2014/main" id="{53474B48-21C2-3148-9F1B-55480F40E5D1}"/>
              </a:ext>
            </a:extLst>
          </p:cNvPr>
          <p:cNvSpPr>
            <a:spLocks noGrp="1"/>
          </p:cNvSpPr>
          <p:nvPr>
            <p:ph type="pic" sz="quarter" idx="15" hasCustomPrompt="1"/>
          </p:nvPr>
        </p:nvSpPr>
        <p:spPr>
          <a:xfrm>
            <a:off x="6679057"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6" name="图片占位符 6">
            <a:extLst>
              <a:ext uri="{FF2B5EF4-FFF2-40B4-BE49-F238E27FC236}">
                <a16:creationId xmlns:a16="http://schemas.microsoft.com/office/drawing/2014/main" id="{7A691898-7B35-E74B-B1D8-B73E58C93175}"/>
              </a:ext>
            </a:extLst>
          </p:cNvPr>
          <p:cNvSpPr>
            <a:spLocks noGrp="1"/>
          </p:cNvSpPr>
          <p:nvPr>
            <p:ph type="pic" sz="quarter" idx="16" hasCustomPrompt="1"/>
          </p:nvPr>
        </p:nvSpPr>
        <p:spPr>
          <a:xfrm>
            <a:off x="6679057"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DE9101A6-4174-8847-AE8C-EFB5A56F5FC7}"/>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8760317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639448-915B-044C-8E91-BF74C9DC716E}"/>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5CE77CE4-6FFC-204A-84C7-7F857C152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B65E316F-BFB9-F34E-BD6F-1D3A6A82C226}"/>
              </a:ext>
            </a:extLst>
          </p:cNvPr>
          <p:cNvSpPr>
            <a:spLocks noGrp="1"/>
          </p:cNvSpPr>
          <p:nvPr>
            <p:ph type="dt" sz="half" idx="10"/>
          </p:nvPr>
        </p:nvSpPr>
        <p:spPr/>
        <p:txBody>
          <a:bodyPr/>
          <a:lstStyle/>
          <a:p>
            <a:fld id="{33A9427A-9CA1-3541-B59E-0A44FC68B566}" type="datetime1">
              <a:rPr kumimoji="1" lang="zh-CN" altLang="en-US" smtClean="0"/>
              <a:t>2023/12/11</a:t>
            </a:fld>
            <a:endParaRPr kumimoji="1" lang="zh-CN" altLang="en-US"/>
          </a:p>
        </p:txBody>
      </p:sp>
      <p:sp>
        <p:nvSpPr>
          <p:cNvPr id="5" name="页脚占位符 4">
            <a:extLst>
              <a:ext uri="{FF2B5EF4-FFF2-40B4-BE49-F238E27FC236}">
                <a16:creationId xmlns:a16="http://schemas.microsoft.com/office/drawing/2014/main" id="{ED47F4E0-2F2A-2240-A48F-9E2D5DBB7C8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18E21CB6-A998-5E41-AF85-277F83685802}"/>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3144317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文-四图3">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5E395CCD-E508-4744-A14B-51F4DD5857D7}"/>
              </a:ext>
            </a:extLst>
          </p:cNvPr>
          <p:cNvSpPr>
            <a:spLocks noGrp="1"/>
          </p:cNvSpPr>
          <p:nvPr>
            <p:ph type="pic" sz="quarter" idx="14" hasCustomPrompt="1"/>
          </p:nvPr>
        </p:nvSpPr>
        <p:spPr>
          <a:xfrm>
            <a:off x="9212453" y="171309"/>
            <a:ext cx="2809185"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565853D2-96F5-5449-AD81-D832C300A130}"/>
              </a:ext>
            </a:extLst>
          </p:cNvPr>
          <p:cNvSpPr>
            <a:spLocks noGrp="1"/>
          </p:cNvSpPr>
          <p:nvPr>
            <p:ph type="pic" sz="quarter" idx="13" hasCustomPrompt="1"/>
          </p:nvPr>
        </p:nvSpPr>
        <p:spPr>
          <a:xfrm>
            <a:off x="6056725" y="3488365"/>
            <a:ext cx="2979542"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755E37C-CFF1-1049-89E8-C2A00755B9A7}"/>
              </a:ext>
            </a:extLst>
          </p:cNvPr>
          <p:cNvSpPr>
            <a:spLocks noGrp="1"/>
          </p:cNvSpPr>
          <p:nvPr>
            <p:ph type="pic" sz="quarter" idx="15" hasCustomPrompt="1"/>
          </p:nvPr>
        </p:nvSpPr>
        <p:spPr>
          <a:xfrm>
            <a:off x="6056725" y="171309"/>
            <a:ext cx="2979542"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6032AB03-98B3-FF4D-9F81-A35A6CB01E2A}"/>
              </a:ext>
            </a:extLst>
          </p:cNvPr>
          <p:cNvSpPr>
            <a:spLocks noGrp="1"/>
          </p:cNvSpPr>
          <p:nvPr>
            <p:ph type="pic" sz="quarter" idx="16" hasCustomPrompt="1"/>
          </p:nvPr>
        </p:nvSpPr>
        <p:spPr>
          <a:xfrm>
            <a:off x="9212453" y="3488363"/>
            <a:ext cx="2809185"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文本占位符 3">
            <a:extLst>
              <a:ext uri="{FF2B5EF4-FFF2-40B4-BE49-F238E27FC236}">
                <a16:creationId xmlns:a16="http://schemas.microsoft.com/office/drawing/2014/main" id="{7D3FD0F9-6E73-694D-897F-3A7766F89052}"/>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14">
            <a:extLst>
              <a:ext uri="{FF2B5EF4-FFF2-40B4-BE49-F238E27FC236}">
                <a16:creationId xmlns:a16="http://schemas.microsoft.com/office/drawing/2014/main" id="{EA1956A3-B2BB-B54A-8723-6F047785AEF1}"/>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2" name="文本占位符 10">
            <a:extLst>
              <a:ext uri="{FF2B5EF4-FFF2-40B4-BE49-F238E27FC236}">
                <a16:creationId xmlns:a16="http://schemas.microsoft.com/office/drawing/2014/main" id="{1A68F221-F9FF-454F-9E18-4B5A9495872E}"/>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336803925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文-四图4">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2612E835-36E0-6745-929C-BECEA477D875}"/>
              </a:ext>
            </a:extLst>
          </p:cNvPr>
          <p:cNvSpPr>
            <a:spLocks noGrp="1"/>
          </p:cNvSpPr>
          <p:nvPr>
            <p:ph type="pic" sz="quarter" idx="11" hasCustomPrompt="1"/>
          </p:nvPr>
        </p:nvSpPr>
        <p:spPr>
          <a:xfrm>
            <a:off x="-7256"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7">
            <a:extLst>
              <a:ext uri="{FF2B5EF4-FFF2-40B4-BE49-F238E27FC236}">
                <a16:creationId xmlns:a16="http://schemas.microsoft.com/office/drawing/2014/main" id="{CDE98053-FE0C-6B4B-9526-836AEF4D62C9}"/>
              </a:ext>
            </a:extLst>
          </p:cNvPr>
          <p:cNvSpPr>
            <a:spLocks noGrp="1"/>
          </p:cNvSpPr>
          <p:nvPr>
            <p:ph type="pic" sz="quarter" idx="12" hasCustomPrompt="1"/>
          </p:nvPr>
        </p:nvSpPr>
        <p:spPr>
          <a:xfrm>
            <a:off x="3052122"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7">
            <a:extLst>
              <a:ext uri="{FF2B5EF4-FFF2-40B4-BE49-F238E27FC236}">
                <a16:creationId xmlns:a16="http://schemas.microsoft.com/office/drawing/2014/main" id="{547DFFD5-6E07-1544-9ABB-3B45D9D48E79}"/>
              </a:ext>
            </a:extLst>
          </p:cNvPr>
          <p:cNvSpPr>
            <a:spLocks noGrp="1"/>
          </p:cNvSpPr>
          <p:nvPr>
            <p:ph type="pic" sz="quarter" idx="13" hasCustomPrompt="1"/>
          </p:nvPr>
        </p:nvSpPr>
        <p:spPr>
          <a:xfrm>
            <a:off x="6111499"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7">
            <a:extLst>
              <a:ext uri="{FF2B5EF4-FFF2-40B4-BE49-F238E27FC236}">
                <a16:creationId xmlns:a16="http://schemas.microsoft.com/office/drawing/2014/main" id="{DE30C907-BF64-0E47-9531-F4B5CB22D5FE}"/>
              </a:ext>
            </a:extLst>
          </p:cNvPr>
          <p:cNvSpPr>
            <a:spLocks noGrp="1"/>
          </p:cNvSpPr>
          <p:nvPr>
            <p:ph type="pic" sz="quarter" idx="14" hasCustomPrompt="1"/>
          </p:nvPr>
        </p:nvSpPr>
        <p:spPr>
          <a:xfrm>
            <a:off x="9170878"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None/>
              <a:defRPr kumimoji="1" lang="zh-CN" altLang="en-US" sz="800">
                <a:solidFill>
                  <a:schemeClr val="bg1"/>
                </a:solidFill>
              </a:defRPr>
            </a:lvl1pPr>
          </a:lstStyle>
          <a:p>
            <a:pPr marL="317485" lvl="0" indent="-317485" algn="ctr"/>
            <a:r>
              <a:rPr kumimoji="1" lang="zh-CN" altLang="en-US" dirty="0"/>
              <a:t>点击添加图片</a:t>
            </a:r>
          </a:p>
        </p:txBody>
      </p:sp>
      <p:sp>
        <p:nvSpPr>
          <p:cNvPr id="7" name="矩形">
            <a:extLst>
              <a:ext uri="{FF2B5EF4-FFF2-40B4-BE49-F238E27FC236}">
                <a16:creationId xmlns:a16="http://schemas.microsoft.com/office/drawing/2014/main" id="{F8AD1192-3E58-524C-ADC0-D9577D30801E}"/>
              </a:ext>
            </a:extLst>
          </p:cNvPr>
          <p:cNvSpPr/>
          <p:nvPr userDrawn="1"/>
        </p:nvSpPr>
        <p:spPr>
          <a:xfrm>
            <a:off x="794" y="3388466"/>
            <a:ext cx="12190412" cy="3481410"/>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20" name="文本占位符 3">
            <a:extLst>
              <a:ext uri="{FF2B5EF4-FFF2-40B4-BE49-F238E27FC236}">
                <a16:creationId xmlns:a16="http://schemas.microsoft.com/office/drawing/2014/main" id="{27ED4B11-F4E1-CE41-B696-F85CB00316AE}"/>
              </a:ext>
            </a:extLst>
          </p:cNvPr>
          <p:cNvSpPr>
            <a:spLocks noGrp="1"/>
          </p:cNvSpPr>
          <p:nvPr>
            <p:ph type="body" sz="quarter" idx="23" hasCustomPrompt="1"/>
          </p:nvPr>
        </p:nvSpPr>
        <p:spPr>
          <a:xfrm>
            <a:off x="458829" y="5122328"/>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1" name="文本占位符 3">
            <a:extLst>
              <a:ext uri="{FF2B5EF4-FFF2-40B4-BE49-F238E27FC236}">
                <a16:creationId xmlns:a16="http://schemas.microsoft.com/office/drawing/2014/main" id="{B4E1186A-DC42-4A44-959F-C7A21E3B4A7C}"/>
              </a:ext>
            </a:extLst>
          </p:cNvPr>
          <p:cNvSpPr>
            <a:spLocks noGrp="1"/>
          </p:cNvSpPr>
          <p:nvPr>
            <p:ph type="body" sz="quarter" idx="24" hasCustomPrompt="1"/>
          </p:nvPr>
        </p:nvSpPr>
        <p:spPr>
          <a:xfrm>
            <a:off x="451210" y="5530554"/>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3">
            <a:extLst>
              <a:ext uri="{FF2B5EF4-FFF2-40B4-BE49-F238E27FC236}">
                <a16:creationId xmlns:a16="http://schemas.microsoft.com/office/drawing/2014/main" id="{C8D90DC6-3D69-2541-A062-0DF680965809}"/>
              </a:ext>
            </a:extLst>
          </p:cNvPr>
          <p:cNvSpPr>
            <a:spLocks noGrp="1"/>
          </p:cNvSpPr>
          <p:nvPr>
            <p:ph type="body" sz="quarter" idx="25" hasCustomPrompt="1"/>
          </p:nvPr>
        </p:nvSpPr>
        <p:spPr>
          <a:xfrm>
            <a:off x="350515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3" name="文本占位符 3">
            <a:extLst>
              <a:ext uri="{FF2B5EF4-FFF2-40B4-BE49-F238E27FC236}">
                <a16:creationId xmlns:a16="http://schemas.microsoft.com/office/drawing/2014/main" id="{38A1058D-2147-7F48-AF29-2610B687D12E}"/>
              </a:ext>
            </a:extLst>
          </p:cNvPr>
          <p:cNvSpPr>
            <a:spLocks noGrp="1"/>
          </p:cNvSpPr>
          <p:nvPr>
            <p:ph type="body" sz="quarter" idx="26" hasCustomPrompt="1"/>
          </p:nvPr>
        </p:nvSpPr>
        <p:spPr>
          <a:xfrm>
            <a:off x="349753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4" name="文本占位符 3">
            <a:extLst>
              <a:ext uri="{FF2B5EF4-FFF2-40B4-BE49-F238E27FC236}">
                <a16:creationId xmlns:a16="http://schemas.microsoft.com/office/drawing/2014/main" id="{57BBE337-CE54-DF47-AAF8-65688ED9C4CF}"/>
              </a:ext>
            </a:extLst>
          </p:cNvPr>
          <p:cNvSpPr>
            <a:spLocks noGrp="1"/>
          </p:cNvSpPr>
          <p:nvPr>
            <p:ph type="body" sz="quarter" idx="27" hasCustomPrompt="1"/>
          </p:nvPr>
        </p:nvSpPr>
        <p:spPr>
          <a:xfrm>
            <a:off x="6572127"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8A8936F5-8042-A945-84CC-DEBD36E015E9}"/>
              </a:ext>
            </a:extLst>
          </p:cNvPr>
          <p:cNvSpPr>
            <a:spLocks noGrp="1"/>
          </p:cNvSpPr>
          <p:nvPr>
            <p:ph type="body" sz="quarter" idx="28" hasCustomPrompt="1"/>
          </p:nvPr>
        </p:nvSpPr>
        <p:spPr>
          <a:xfrm>
            <a:off x="6564508"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6" name="文本占位符 3">
            <a:extLst>
              <a:ext uri="{FF2B5EF4-FFF2-40B4-BE49-F238E27FC236}">
                <a16:creationId xmlns:a16="http://schemas.microsoft.com/office/drawing/2014/main" id="{F2A070CF-741E-734D-8A24-15DEB020A189}"/>
              </a:ext>
            </a:extLst>
          </p:cNvPr>
          <p:cNvSpPr>
            <a:spLocks noGrp="1"/>
          </p:cNvSpPr>
          <p:nvPr>
            <p:ph type="body" sz="quarter" idx="29" hasCustomPrompt="1"/>
          </p:nvPr>
        </p:nvSpPr>
        <p:spPr>
          <a:xfrm>
            <a:off x="962740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E6345616-C7AD-A647-AFB0-E068B6E4E089}"/>
              </a:ext>
            </a:extLst>
          </p:cNvPr>
          <p:cNvSpPr>
            <a:spLocks noGrp="1"/>
          </p:cNvSpPr>
          <p:nvPr>
            <p:ph type="body" sz="quarter" idx="30" hasCustomPrompt="1"/>
          </p:nvPr>
        </p:nvSpPr>
        <p:spPr>
          <a:xfrm>
            <a:off x="961978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 name="灯片编号占位符 1">
            <a:extLst>
              <a:ext uri="{FF2B5EF4-FFF2-40B4-BE49-F238E27FC236}">
                <a16:creationId xmlns:a16="http://schemas.microsoft.com/office/drawing/2014/main" id="{A477FB35-3D68-D54B-8B14-D03F8B1B7C52}"/>
              </a:ext>
            </a:extLst>
          </p:cNvPr>
          <p:cNvSpPr>
            <a:spLocks noGrp="1"/>
          </p:cNvSpPr>
          <p:nvPr>
            <p:ph type="sldNum" sz="quarter" idx="10"/>
          </p:nvPr>
        </p:nvSpPr>
        <p:spPr>
          <a:xfrm>
            <a:off x="11684579"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28" name="文本占位符 3">
            <a:extLst>
              <a:ext uri="{FF2B5EF4-FFF2-40B4-BE49-F238E27FC236}">
                <a16:creationId xmlns:a16="http://schemas.microsoft.com/office/drawing/2014/main" id="{BA1C6BBD-C037-964B-B011-B94D5797D678}"/>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45692753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文-六图1">
    <p:spTree>
      <p:nvGrpSpPr>
        <p:cNvPr id="1" name=""/>
        <p:cNvGrpSpPr/>
        <p:nvPr/>
      </p:nvGrpSpPr>
      <p:grpSpPr>
        <a:xfrm>
          <a:off x="0" y="0"/>
          <a:ext cx="0" cy="0"/>
          <a:chOff x="0" y="0"/>
          <a:chExt cx="0" cy="0"/>
        </a:xfrm>
      </p:grpSpPr>
      <p:sp>
        <p:nvSpPr>
          <p:cNvPr id="11" name="图片占位符 2">
            <a:extLst>
              <a:ext uri="{FF2B5EF4-FFF2-40B4-BE49-F238E27FC236}">
                <a16:creationId xmlns:a16="http://schemas.microsoft.com/office/drawing/2014/main" id="{7D2255BF-A18D-3F4F-9EBA-8D8BF89E7B78}"/>
              </a:ext>
            </a:extLst>
          </p:cNvPr>
          <p:cNvSpPr>
            <a:spLocks noGrp="1"/>
          </p:cNvSpPr>
          <p:nvPr>
            <p:ph type="pic" sz="quarter" idx="15" hasCustomPrompt="1"/>
          </p:nvPr>
        </p:nvSpPr>
        <p:spPr>
          <a:xfrm>
            <a:off x="856451" y="1856208"/>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2" name="图片占位符 2">
            <a:extLst>
              <a:ext uri="{FF2B5EF4-FFF2-40B4-BE49-F238E27FC236}">
                <a16:creationId xmlns:a16="http://schemas.microsoft.com/office/drawing/2014/main" id="{81762D4F-3C9A-AC4E-AA15-46BD69C9E6C7}"/>
              </a:ext>
            </a:extLst>
          </p:cNvPr>
          <p:cNvSpPr>
            <a:spLocks noGrp="1"/>
          </p:cNvSpPr>
          <p:nvPr>
            <p:ph type="pic" sz="quarter" idx="16" hasCustomPrompt="1"/>
          </p:nvPr>
        </p:nvSpPr>
        <p:spPr>
          <a:xfrm>
            <a:off x="4475630" y="1856207"/>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3" name="图片占位符 2">
            <a:extLst>
              <a:ext uri="{FF2B5EF4-FFF2-40B4-BE49-F238E27FC236}">
                <a16:creationId xmlns:a16="http://schemas.microsoft.com/office/drawing/2014/main" id="{F8693428-E40E-F940-866C-47FB67D30EFB}"/>
              </a:ext>
            </a:extLst>
          </p:cNvPr>
          <p:cNvSpPr>
            <a:spLocks noGrp="1"/>
          </p:cNvSpPr>
          <p:nvPr>
            <p:ph type="pic" sz="quarter" idx="17" hasCustomPrompt="1"/>
          </p:nvPr>
        </p:nvSpPr>
        <p:spPr>
          <a:xfrm>
            <a:off x="8094809" y="185620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4" name="图片占位符 2">
            <a:extLst>
              <a:ext uri="{FF2B5EF4-FFF2-40B4-BE49-F238E27FC236}">
                <a16:creationId xmlns:a16="http://schemas.microsoft.com/office/drawing/2014/main" id="{B4B9D7A3-D15C-F047-93E4-5C013B5D3AAC}"/>
              </a:ext>
            </a:extLst>
          </p:cNvPr>
          <p:cNvSpPr>
            <a:spLocks noGrp="1"/>
          </p:cNvSpPr>
          <p:nvPr>
            <p:ph type="pic" sz="quarter" idx="18" hasCustomPrompt="1"/>
          </p:nvPr>
        </p:nvSpPr>
        <p:spPr>
          <a:xfrm>
            <a:off x="856451" y="430026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26" name="图片占位符 2">
            <a:extLst>
              <a:ext uri="{FF2B5EF4-FFF2-40B4-BE49-F238E27FC236}">
                <a16:creationId xmlns:a16="http://schemas.microsoft.com/office/drawing/2014/main" id="{94F50468-0C1B-DF4C-9AD9-48B37192E358}"/>
              </a:ext>
            </a:extLst>
          </p:cNvPr>
          <p:cNvSpPr>
            <a:spLocks noGrp="1"/>
          </p:cNvSpPr>
          <p:nvPr>
            <p:ph type="pic" sz="quarter" idx="19" hasCustomPrompt="1"/>
          </p:nvPr>
        </p:nvSpPr>
        <p:spPr>
          <a:xfrm>
            <a:off x="4475630" y="4300265"/>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7" name="图片占位符 2">
            <a:extLst>
              <a:ext uri="{FF2B5EF4-FFF2-40B4-BE49-F238E27FC236}">
                <a16:creationId xmlns:a16="http://schemas.microsoft.com/office/drawing/2014/main" id="{A0334CBD-6455-0C47-868A-DD1AE3F97DC0}"/>
              </a:ext>
            </a:extLst>
          </p:cNvPr>
          <p:cNvSpPr>
            <a:spLocks noGrp="1"/>
          </p:cNvSpPr>
          <p:nvPr>
            <p:ph type="pic" sz="quarter" idx="20" hasCustomPrompt="1"/>
          </p:nvPr>
        </p:nvSpPr>
        <p:spPr>
          <a:xfrm>
            <a:off x="8094809" y="4300264"/>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14" name="图片 13">
            <a:extLst>
              <a:ext uri="{FF2B5EF4-FFF2-40B4-BE49-F238E27FC236}">
                <a16:creationId xmlns:a16="http://schemas.microsoft.com/office/drawing/2014/main" id="{CC43D3D4-DABA-264F-A7D5-87F238142A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10" name="灯片编号占位符 1">
            <a:extLst>
              <a:ext uri="{FF2B5EF4-FFF2-40B4-BE49-F238E27FC236}">
                <a16:creationId xmlns:a16="http://schemas.microsoft.com/office/drawing/2014/main" id="{2EE1A245-7953-514E-98BB-81CFC38E8091}"/>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5" name="文本占位符 3">
            <a:extLst>
              <a:ext uri="{FF2B5EF4-FFF2-40B4-BE49-F238E27FC236}">
                <a16:creationId xmlns:a16="http://schemas.microsoft.com/office/drawing/2014/main" id="{A31CAF1E-FE85-E245-9DA6-ED61BE9577F5}"/>
              </a:ext>
            </a:extLst>
          </p:cNvPr>
          <p:cNvSpPr>
            <a:spLocks noGrp="1"/>
          </p:cNvSpPr>
          <p:nvPr>
            <p:ph type="body" sz="quarter" idx="21"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18924117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文-多图1">
    <p:spTree>
      <p:nvGrpSpPr>
        <p:cNvPr id="1" name=""/>
        <p:cNvGrpSpPr/>
        <p:nvPr/>
      </p:nvGrpSpPr>
      <p:grpSpPr>
        <a:xfrm>
          <a:off x="0" y="0"/>
          <a:ext cx="0" cy="0"/>
          <a:chOff x="0" y="0"/>
          <a:chExt cx="0" cy="0"/>
        </a:xfrm>
      </p:grpSpPr>
      <p:sp>
        <p:nvSpPr>
          <p:cNvPr id="10" name="Rectangle 23">
            <a:extLst>
              <a:ext uri="{FF2B5EF4-FFF2-40B4-BE49-F238E27FC236}">
                <a16:creationId xmlns:a16="http://schemas.microsoft.com/office/drawing/2014/main" id="{FDCA8C18-A6F1-9441-A6FE-9D36A00997A3}"/>
              </a:ext>
            </a:extLst>
          </p:cNvPr>
          <p:cNvSpPr/>
          <p:nvPr userDrawn="1"/>
        </p:nvSpPr>
        <p:spPr>
          <a:xfrm>
            <a:off x="3975945" y="1125538"/>
            <a:ext cx="2303162" cy="23034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7963" bIns="287963" rtlCol="0" anchor="b"/>
          <a:lstStyle/>
          <a:p>
            <a:pPr marL="0" marR="0" lvl="0" indent="0" algn="ctr" defTabSz="412709"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Montserrat Bold"/>
              <a:ea typeface="腾讯体 W7"/>
              <a:cs typeface="+mn-cs"/>
              <a:sym typeface="Helvetica Neue"/>
            </a:endParaRPr>
          </a:p>
        </p:txBody>
      </p:sp>
      <p:sp>
        <p:nvSpPr>
          <p:cNvPr id="14" name="文本占位符 3">
            <a:extLst>
              <a:ext uri="{FF2B5EF4-FFF2-40B4-BE49-F238E27FC236}">
                <a16:creationId xmlns:a16="http://schemas.microsoft.com/office/drawing/2014/main" id="{B4382485-1AD8-1840-96EA-39CB97D063C7}"/>
              </a:ext>
            </a:extLst>
          </p:cNvPr>
          <p:cNvSpPr>
            <a:spLocks noGrp="1"/>
          </p:cNvSpPr>
          <p:nvPr>
            <p:ph type="body" sz="quarter" idx="25" hasCustomPrompt="1"/>
          </p:nvPr>
        </p:nvSpPr>
        <p:spPr>
          <a:xfrm>
            <a:off x="4085359" y="1397030"/>
            <a:ext cx="2073381" cy="722313"/>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5" name="文本占位符 3">
            <a:extLst>
              <a:ext uri="{FF2B5EF4-FFF2-40B4-BE49-F238E27FC236}">
                <a16:creationId xmlns:a16="http://schemas.microsoft.com/office/drawing/2014/main" id="{9ED7688D-9711-A64C-867D-BA023AEC103A}"/>
              </a:ext>
            </a:extLst>
          </p:cNvPr>
          <p:cNvSpPr>
            <a:spLocks noGrp="1"/>
          </p:cNvSpPr>
          <p:nvPr>
            <p:ph type="body" sz="quarter" idx="26" hasCustomPrompt="1"/>
          </p:nvPr>
        </p:nvSpPr>
        <p:spPr>
          <a:xfrm>
            <a:off x="4085359" y="2036395"/>
            <a:ext cx="2073381"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289BDA33-3B2C-BD45-A0D3-A0C393CD725B}"/>
              </a:ext>
            </a:extLst>
          </p:cNvPr>
          <p:cNvSpPr>
            <a:spLocks noGrp="1"/>
          </p:cNvSpPr>
          <p:nvPr>
            <p:ph type="pic" sz="quarter" idx="30" hasCustomPrompt="1"/>
          </p:nvPr>
        </p:nvSpPr>
        <p:spPr>
          <a:xfrm>
            <a:off x="1534674" y="1125538"/>
            <a:ext cx="2303462"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8D0FA77C-DDE1-0441-9BC7-86709C2576E1}"/>
              </a:ext>
            </a:extLst>
          </p:cNvPr>
          <p:cNvSpPr>
            <a:spLocks noGrp="1"/>
          </p:cNvSpPr>
          <p:nvPr>
            <p:ph type="pic" sz="quarter" idx="31" hasCustomPrompt="1"/>
          </p:nvPr>
        </p:nvSpPr>
        <p:spPr>
          <a:xfrm>
            <a:off x="1534675"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F6B4B56-4E20-BD43-9E61-F36DD0EAA167}"/>
              </a:ext>
            </a:extLst>
          </p:cNvPr>
          <p:cNvSpPr>
            <a:spLocks noGrp="1"/>
          </p:cNvSpPr>
          <p:nvPr>
            <p:ph type="pic" sz="quarter" idx="33" hasCustomPrompt="1"/>
          </p:nvPr>
        </p:nvSpPr>
        <p:spPr>
          <a:xfrm>
            <a:off x="7849748"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3AE2E01A-9DA1-9D44-8237-B477588C4E10}"/>
              </a:ext>
            </a:extLst>
          </p:cNvPr>
          <p:cNvSpPr>
            <a:spLocks noGrp="1"/>
          </p:cNvSpPr>
          <p:nvPr>
            <p:ph type="pic" sz="quarter" idx="34" hasCustomPrompt="1"/>
          </p:nvPr>
        </p:nvSpPr>
        <p:spPr>
          <a:xfrm>
            <a:off x="6416917" y="1125538"/>
            <a:ext cx="4263283"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Picture Placeholder 8">
            <a:extLst>
              <a:ext uri="{FF2B5EF4-FFF2-40B4-BE49-F238E27FC236}">
                <a16:creationId xmlns:a16="http://schemas.microsoft.com/office/drawing/2014/main" id="{9A5425DF-6503-054F-A485-89DC97F66185}"/>
              </a:ext>
            </a:extLst>
          </p:cNvPr>
          <p:cNvSpPr>
            <a:spLocks noGrp="1"/>
          </p:cNvSpPr>
          <p:nvPr>
            <p:ph type="pic" sz="quarter" idx="35" hasCustomPrompt="1"/>
          </p:nvPr>
        </p:nvSpPr>
        <p:spPr>
          <a:xfrm>
            <a:off x="4514638" y="3575959"/>
            <a:ext cx="3185597"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1" name="文本占位符 3">
            <a:extLst>
              <a:ext uri="{FF2B5EF4-FFF2-40B4-BE49-F238E27FC236}">
                <a16:creationId xmlns:a16="http://schemas.microsoft.com/office/drawing/2014/main" id="{1B4601CD-498B-E247-BAD5-6FE778901074}"/>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49365008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ck-空白">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6602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06279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SIG彩色logo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83155BDC-7218-3F46-8CA3-2B40398F3630}"/>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45523581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左右-版式1">
    <p:spTree>
      <p:nvGrpSpPr>
        <p:cNvPr id="1" name=""/>
        <p:cNvGrpSpPr/>
        <p:nvPr/>
      </p:nvGrpSpPr>
      <p:grpSpPr>
        <a:xfrm>
          <a:off x="0" y="0"/>
          <a:ext cx="0" cy="0"/>
          <a:chOff x="0" y="0"/>
          <a:chExt cx="0" cy="0"/>
        </a:xfrm>
      </p:grpSpPr>
      <p:sp>
        <p:nvSpPr>
          <p:cNvPr id="13" name="矩形">
            <a:extLst>
              <a:ext uri="{FF2B5EF4-FFF2-40B4-BE49-F238E27FC236}">
                <a16:creationId xmlns:a16="http://schemas.microsoft.com/office/drawing/2014/main" id="{29D3E255-8C44-274B-A57D-3B9B92682CA8}"/>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8" name="文本占位符 3">
            <a:extLst>
              <a:ext uri="{FF2B5EF4-FFF2-40B4-BE49-F238E27FC236}">
                <a16:creationId xmlns:a16="http://schemas.microsoft.com/office/drawing/2014/main" id="{70286C2D-D6B8-AF40-8A2E-4680C27CDCF6}"/>
              </a:ext>
            </a:extLst>
          </p:cNvPr>
          <p:cNvSpPr>
            <a:spLocks noGrp="1"/>
          </p:cNvSpPr>
          <p:nvPr>
            <p:ph type="body" sz="quarter" idx="15" hasCustomPrompt="1"/>
          </p:nvPr>
        </p:nvSpPr>
        <p:spPr>
          <a:xfrm>
            <a:off x="416853" y="2290452"/>
            <a:ext cx="4841682"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195958353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white-空白带页码">
    <p:spTree>
      <p:nvGrpSpPr>
        <p:cNvPr id="1" name=""/>
        <p:cNvGrpSpPr/>
        <p:nvPr/>
      </p:nvGrpSpPr>
      <p:grpSpPr>
        <a:xfrm>
          <a:off x="0" y="0"/>
          <a:ext cx="0" cy="0"/>
          <a:chOff x="0" y="0"/>
          <a:chExt cx="0" cy="0"/>
        </a:xfrm>
      </p:grpSpPr>
      <p:sp>
        <p:nvSpPr>
          <p:cNvPr id="3" name="灯片编号占位符 1">
            <a:extLst>
              <a:ext uri="{FF2B5EF4-FFF2-40B4-BE49-F238E27FC236}">
                <a16:creationId xmlns:a16="http://schemas.microsoft.com/office/drawing/2014/main" id="{0EE0FAEA-DD0F-7148-9857-3132B4C5B54A}"/>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91621453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左右-版式2">
    <p:spTree>
      <p:nvGrpSpPr>
        <p:cNvPr id="1" name=""/>
        <p:cNvGrpSpPr/>
        <p:nvPr/>
      </p:nvGrpSpPr>
      <p:grpSpPr>
        <a:xfrm>
          <a:off x="0" y="0"/>
          <a:ext cx="0" cy="0"/>
          <a:chOff x="0" y="0"/>
          <a:chExt cx="0" cy="0"/>
        </a:xfrm>
      </p:grpSpPr>
      <p:sp>
        <p:nvSpPr>
          <p:cNvPr id="22" name="文本占位符 3">
            <a:extLst>
              <a:ext uri="{FF2B5EF4-FFF2-40B4-BE49-F238E27FC236}">
                <a16:creationId xmlns:a16="http://schemas.microsoft.com/office/drawing/2014/main" id="{9EF00687-721E-5740-805F-16EEA079548E}"/>
              </a:ext>
            </a:extLst>
          </p:cNvPr>
          <p:cNvSpPr>
            <a:spLocks noGrp="1"/>
          </p:cNvSpPr>
          <p:nvPr>
            <p:ph type="body" sz="quarter" idx="26" hasCustomPrompt="1"/>
          </p:nvPr>
        </p:nvSpPr>
        <p:spPr>
          <a:xfrm>
            <a:off x="5840456"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
        <p:nvSpPr>
          <p:cNvPr id="21" name="图表占位符 20">
            <a:extLst>
              <a:ext uri="{FF2B5EF4-FFF2-40B4-BE49-F238E27FC236}">
                <a16:creationId xmlns:a16="http://schemas.microsoft.com/office/drawing/2014/main" id="{4AD3E6F9-3A68-FE48-B8A5-580A4E7793BE}"/>
              </a:ext>
            </a:extLst>
          </p:cNvPr>
          <p:cNvSpPr>
            <a:spLocks noGrp="1"/>
          </p:cNvSpPr>
          <p:nvPr>
            <p:ph type="chart" sz="quarter" idx="39" hasCustomPrompt="1"/>
          </p:nvPr>
        </p:nvSpPr>
        <p:spPr>
          <a:xfrm>
            <a:off x="5206160"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0" name="文本占位符 20">
            <a:extLst>
              <a:ext uri="{FF2B5EF4-FFF2-40B4-BE49-F238E27FC236}">
                <a16:creationId xmlns:a16="http://schemas.microsoft.com/office/drawing/2014/main" id="{15B9989D-0988-9D45-96A2-8803059B07E7}"/>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20">
            <a:extLst>
              <a:ext uri="{FF2B5EF4-FFF2-40B4-BE49-F238E27FC236}">
                <a16:creationId xmlns:a16="http://schemas.microsoft.com/office/drawing/2014/main" id="{3E1B6133-CF41-1F4D-A9EF-9476DCE7A717}"/>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2" name="文本占位符 20">
            <a:extLst>
              <a:ext uri="{FF2B5EF4-FFF2-40B4-BE49-F238E27FC236}">
                <a16:creationId xmlns:a16="http://schemas.microsoft.com/office/drawing/2014/main" id="{2FC1F14D-70D0-5543-96EA-E39B195A5E81}"/>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D2FFD819-AB66-3443-B7AC-4F4CF317F86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572DFB31-97C7-3944-B343-2A498FD97524}"/>
              </a:ext>
            </a:extLst>
          </p:cNvPr>
          <p:cNvSpPr>
            <a:spLocks noGrp="1"/>
          </p:cNvSpPr>
          <p:nvPr>
            <p:ph type="body" sz="quarter" idx="33" hasCustomPrompt="1"/>
          </p:nvPr>
        </p:nvSpPr>
        <p:spPr>
          <a:xfrm>
            <a:off x="426966" y="39621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10019153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083C01-04B1-4747-B629-57E4AF93F5C8}"/>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BCFD8C6-095F-FD4F-B56A-87FCE2704847}"/>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34C30FDF-B975-8342-9332-3D13F4E023AC}"/>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F750B574-AED9-D54E-AE6E-9DB00522336A}"/>
              </a:ext>
            </a:extLst>
          </p:cNvPr>
          <p:cNvSpPr>
            <a:spLocks noGrp="1"/>
          </p:cNvSpPr>
          <p:nvPr>
            <p:ph type="dt" sz="half" idx="10"/>
          </p:nvPr>
        </p:nvSpPr>
        <p:spPr/>
        <p:txBody>
          <a:bodyPr/>
          <a:lstStyle/>
          <a:p>
            <a:fld id="{E956ACFE-ECE0-934F-B695-B86FBFA612C0}" type="datetime1">
              <a:rPr kumimoji="1" lang="zh-CN" altLang="en-US" smtClean="0"/>
              <a:t>2023/12/11</a:t>
            </a:fld>
            <a:endParaRPr kumimoji="1" lang="zh-CN" altLang="en-US"/>
          </a:p>
        </p:txBody>
      </p:sp>
      <p:sp>
        <p:nvSpPr>
          <p:cNvPr id="6" name="页脚占位符 5">
            <a:extLst>
              <a:ext uri="{FF2B5EF4-FFF2-40B4-BE49-F238E27FC236}">
                <a16:creationId xmlns:a16="http://schemas.microsoft.com/office/drawing/2014/main" id="{E16DA0D6-3C25-BC49-A692-1865D43DF72B}"/>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EED7D5D-BCA6-284C-89EC-063DDA0C8DB4}"/>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2949435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左右-版式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1" name="文本占位符 20">
            <a:extLst>
              <a:ext uri="{FF2B5EF4-FFF2-40B4-BE49-F238E27FC236}">
                <a16:creationId xmlns:a16="http://schemas.microsoft.com/office/drawing/2014/main" id="{10246D6A-7248-F64D-BABC-5E2E76D94032}"/>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6" name="文本占位符 20">
            <a:extLst>
              <a:ext uri="{FF2B5EF4-FFF2-40B4-BE49-F238E27FC236}">
                <a16:creationId xmlns:a16="http://schemas.microsoft.com/office/drawing/2014/main" id="{2371FC42-7FE6-8E43-AEDB-0D0D431DC2F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3E707B57-996E-2E45-9A8F-E52D637D3274}"/>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8" name="文本占位符 20">
            <a:extLst>
              <a:ext uri="{FF2B5EF4-FFF2-40B4-BE49-F238E27FC236}">
                <a16:creationId xmlns:a16="http://schemas.microsoft.com/office/drawing/2014/main" id="{FB1BA362-B5F0-2F49-B9D0-786CD6139D18}"/>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CCFA04E0-7DEE-DC4F-AE11-F48924E28B89}"/>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621B74DB-1E81-E140-B1DD-31089AA6BAA9}"/>
              </a:ext>
            </a:extLst>
          </p:cNvPr>
          <p:cNvSpPr>
            <a:spLocks noGrp="1"/>
          </p:cNvSpPr>
          <p:nvPr>
            <p:ph type="chart" sz="quarter" idx="39" hasCustomPrompt="1"/>
          </p:nvPr>
        </p:nvSpPr>
        <p:spPr>
          <a:xfrm>
            <a:off x="5579377"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20" name="文本占位符 3">
            <a:extLst>
              <a:ext uri="{FF2B5EF4-FFF2-40B4-BE49-F238E27FC236}">
                <a16:creationId xmlns:a16="http://schemas.microsoft.com/office/drawing/2014/main" id="{A7FB4F4C-68AD-414F-986B-6653BB549805}"/>
              </a:ext>
            </a:extLst>
          </p:cNvPr>
          <p:cNvSpPr>
            <a:spLocks noGrp="1"/>
          </p:cNvSpPr>
          <p:nvPr>
            <p:ph type="body" sz="quarter" idx="26" hasCustomPrompt="1"/>
          </p:nvPr>
        </p:nvSpPr>
        <p:spPr>
          <a:xfrm>
            <a:off x="6213671"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Tree>
    <p:extLst>
      <p:ext uri="{BB962C8B-B14F-4D97-AF65-F5344CB8AC3E}">
        <p14:creationId xmlns:p14="http://schemas.microsoft.com/office/powerpoint/2010/main" val="8326826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左右-版式4">
    <p:spTree>
      <p:nvGrpSpPr>
        <p:cNvPr id="1" name=""/>
        <p:cNvGrpSpPr/>
        <p:nvPr/>
      </p:nvGrpSpPr>
      <p:grpSpPr>
        <a:xfrm>
          <a:off x="0" y="0"/>
          <a:ext cx="0" cy="0"/>
          <a:chOff x="0" y="0"/>
          <a:chExt cx="0" cy="0"/>
        </a:xfrm>
      </p:grpSpPr>
      <p:sp>
        <p:nvSpPr>
          <p:cNvPr id="16" name="文本占位符 3">
            <a:extLst>
              <a:ext uri="{FF2B5EF4-FFF2-40B4-BE49-F238E27FC236}">
                <a16:creationId xmlns:a16="http://schemas.microsoft.com/office/drawing/2014/main" id="{0F0ACCB3-1C28-C246-9B0D-5DCA916F594C}"/>
              </a:ext>
            </a:extLst>
          </p:cNvPr>
          <p:cNvSpPr>
            <a:spLocks noGrp="1"/>
          </p:cNvSpPr>
          <p:nvPr>
            <p:ph type="body" sz="quarter" idx="26" hasCustomPrompt="1"/>
          </p:nvPr>
        </p:nvSpPr>
        <p:spPr>
          <a:xfrm>
            <a:off x="7222881" y="5324031"/>
            <a:ext cx="4004722"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8" name="文本占位符 20">
            <a:extLst>
              <a:ext uri="{FF2B5EF4-FFF2-40B4-BE49-F238E27FC236}">
                <a16:creationId xmlns:a16="http://schemas.microsoft.com/office/drawing/2014/main" id="{4730BDA7-99F4-754D-9E7C-9792C4DAD2DC}"/>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9" name="文本占位符 20">
            <a:extLst>
              <a:ext uri="{FF2B5EF4-FFF2-40B4-BE49-F238E27FC236}">
                <a16:creationId xmlns:a16="http://schemas.microsoft.com/office/drawing/2014/main" id="{BFECB93F-E76F-7348-85D8-9D26E3F9016B}"/>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0" name="文本占位符 20">
            <a:extLst>
              <a:ext uri="{FF2B5EF4-FFF2-40B4-BE49-F238E27FC236}">
                <a16:creationId xmlns:a16="http://schemas.microsoft.com/office/drawing/2014/main" id="{EFE07B12-98EB-CE46-82AF-D41B45825492}"/>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1" name="文本占位符 20">
            <a:extLst>
              <a:ext uri="{FF2B5EF4-FFF2-40B4-BE49-F238E27FC236}">
                <a16:creationId xmlns:a16="http://schemas.microsoft.com/office/drawing/2014/main" id="{8C08773A-47AA-214B-BAA0-23E805208FD1}"/>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20">
            <a:extLst>
              <a:ext uri="{FF2B5EF4-FFF2-40B4-BE49-F238E27FC236}">
                <a16:creationId xmlns:a16="http://schemas.microsoft.com/office/drawing/2014/main" id="{F268D761-9C69-EE42-9FEC-B48FF2FB7F0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3" name="文本占位符 20">
            <a:extLst>
              <a:ext uri="{FF2B5EF4-FFF2-40B4-BE49-F238E27FC236}">
                <a16:creationId xmlns:a16="http://schemas.microsoft.com/office/drawing/2014/main" id="{5ECC7253-BB46-B548-980A-6DAF88E55BA3}"/>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4" name="文本占位符 20">
            <a:extLst>
              <a:ext uri="{FF2B5EF4-FFF2-40B4-BE49-F238E27FC236}">
                <a16:creationId xmlns:a16="http://schemas.microsoft.com/office/drawing/2014/main" id="{3CC4548A-B3C8-2544-98BF-E1A960BC6D4C}"/>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DC00F513-DF08-664B-ACEC-72D1EA068425}"/>
              </a:ext>
            </a:extLst>
          </p:cNvPr>
          <p:cNvSpPr>
            <a:spLocks noGrp="1"/>
          </p:cNvSpPr>
          <p:nvPr>
            <p:ph type="chart" sz="quarter" idx="39" hasCustomPrompt="1"/>
          </p:nvPr>
        </p:nvSpPr>
        <p:spPr>
          <a:xfrm>
            <a:off x="6801784" y="1176339"/>
            <a:ext cx="4816526"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412471809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B127DB3E-8A5D-F545-892A-65021332EBBF}" type="datetimeFigureOut">
              <a:rPr kumimoji="1" lang="zh-CN" altLang="en-US" smtClean="0"/>
              <a:t>2023/12/11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50C88B46-5AA1-5E42-940B-3AADBB1175A3}" type="slidenum">
              <a:rPr kumimoji="1" lang="zh-CN" altLang="en-US" smtClean="0"/>
              <a:t>‹#›</a:t>
            </a:fld>
            <a:endParaRPr kumimoji="1" lang="zh-CN" altLang="en-US"/>
          </a:p>
        </p:txBody>
      </p:sp>
    </p:spTree>
    <p:extLst>
      <p:ext uri="{BB962C8B-B14F-4D97-AF65-F5344CB8AC3E}">
        <p14:creationId xmlns:p14="http://schemas.microsoft.com/office/powerpoint/2010/main" val="1318418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127DB3E-8A5D-F545-892A-65021332EBBF}" type="datetimeFigureOut">
              <a:rPr kumimoji="1" lang="zh-CN" altLang="en-US" smtClean="0"/>
              <a:t>2023/12/11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0C88B46-5AA1-5E42-940B-3AADBB1175A3}" type="slidenum">
              <a:rPr kumimoji="1" lang="zh-CN" altLang="en-US" smtClean="0"/>
              <a:t>‹#›</a:t>
            </a:fld>
            <a:endParaRPr kumimoji="1" lang="zh-CN" altLang="en-US"/>
          </a:p>
        </p:txBody>
      </p:sp>
      <p:sp>
        <p:nvSpPr>
          <p:cNvPr id="7" name="矩形 6"/>
          <p:cNvSpPr/>
          <p:nvPr userDrawn="1"/>
        </p:nvSpPr>
        <p:spPr>
          <a:xfrm>
            <a:off x="0" y="439152"/>
            <a:ext cx="149087" cy="447261"/>
          </a:xfrm>
          <a:prstGeom prst="rect">
            <a:avLst/>
          </a:prstGeom>
          <a:solidFill>
            <a:srgbClr val="204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descr="图片包含 游戏机, 画&#10;&#10;描述已自动生成"/>
          <p:cNvPicPr>
            <a:picLocks noChangeAspect="1"/>
          </p:cNvPicPr>
          <p:nvPr userDrawn="1"/>
        </p:nvPicPr>
        <p:blipFill>
          <a:blip r:embed="rId2"/>
          <a:stretch>
            <a:fillRect/>
          </a:stretch>
        </p:blipFill>
        <p:spPr>
          <a:xfrm>
            <a:off x="11285852" y="210689"/>
            <a:ext cx="757061" cy="201948"/>
          </a:xfrm>
          <a:prstGeom prst="rect">
            <a:avLst/>
          </a:prstGeom>
        </p:spPr>
      </p:pic>
      <p:sp>
        <p:nvSpPr>
          <p:cNvPr id="10" name="标题 9"/>
          <p:cNvSpPr>
            <a:spLocks noGrp="1"/>
          </p:cNvSpPr>
          <p:nvPr>
            <p:ph type="title"/>
          </p:nvPr>
        </p:nvSpPr>
        <p:spPr>
          <a:xfrm>
            <a:off x="149087" y="0"/>
            <a:ext cx="10515600" cy="1325563"/>
          </a:xfrm>
        </p:spPr>
        <p:txBody>
          <a:bodyPr>
            <a:normAutofit/>
          </a:bodyPr>
          <a:lstStyle>
            <a:lvl1pPr>
              <a:defRPr sz="2800" b="1" i="0">
                <a:latin typeface="腾讯体 W7" panose="020C08030202040F0204" pitchFamily="34" charset="-122"/>
                <a:ea typeface="腾讯体 W7" panose="020C08030202040F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189289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white-空白">
    <p:spTree>
      <p:nvGrpSpPr>
        <p:cNvPr id="1" name=""/>
        <p:cNvGrpSpPr/>
        <p:nvPr/>
      </p:nvGrpSpPr>
      <p:grpSpPr>
        <a:xfrm>
          <a:off x="0" y="0"/>
          <a:ext cx="0" cy="0"/>
          <a:chOff x="0" y="0"/>
          <a:chExt cx="0" cy="0"/>
        </a:xfrm>
      </p:grpSpPr>
      <p:sp>
        <p:nvSpPr>
          <p:cNvPr id="2" name="标题 6"/>
          <p:cNvSpPr>
            <a:spLocks noGrp="1"/>
          </p:cNvSpPr>
          <p:nvPr>
            <p:ph type="title"/>
          </p:nvPr>
        </p:nvSpPr>
        <p:spPr>
          <a:xfrm>
            <a:off x="480391" y="0"/>
            <a:ext cx="10515600" cy="1325563"/>
          </a:xfrm>
          <a:prstGeom prst="rect">
            <a:avLst/>
          </a:prstGeom>
        </p:spPr>
        <p:txBody>
          <a:bodyPr>
            <a:normAutofit/>
          </a:bodyPr>
          <a:lstStyle>
            <a:lvl1pPr>
              <a:defRPr sz="3000" b="0" i="0">
                <a:latin typeface="腾讯体 W7" panose="020C08030202040F0204" pitchFamily="34" charset="-122"/>
                <a:ea typeface="腾讯体 W7" panose="020C08030202040F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61352793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descr="E:\腾讯-组合logo-白-01 - 副本.png腾讯-组合logo-白-01 - 副本"/>
          <p:cNvPicPr>
            <a:picLocks noChangeAspect="1"/>
          </p:cNvPicPr>
          <p:nvPr userDrawn="1"/>
        </p:nvPicPr>
        <p:blipFill>
          <a:blip r:embed="rId3"/>
          <a:srcRect/>
          <a:stretch>
            <a:fillRect/>
          </a:stretch>
        </p:blipFill>
        <p:spPr>
          <a:xfrm>
            <a:off x="9715059" y="133857"/>
            <a:ext cx="2372678" cy="502246"/>
          </a:xfrm>
          <a:prstGeom prst="rect">
            <a:avLst/>
          </a:prstGeom>
        </p:spPr>
      </p:pic>
    </p:spTree>
    <p:extLst>
      <p:ext uri="{BB962C8B-B14F-4D97-AF65-F5344CB8AC3E}">
        <p14:creationId xmlns:p14="http://schemas.microsoft.com/office/powerpoint/2010/main" val="2260142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ADBB918D-6C79-2645-9A2C-7E60F8E3E799}" type="datetimeFigureOut">
              <a:rPr kumimoji="1" lang="zh-CN" altLang="en-US" smtClean="0"/>
              <a:t>2023/12/11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4E30BEC1-88CE-124A-A9DE-BDBDB740001B}" type="slidenum">
              <a:rPr kumimoji="1" lang="zh-CN" altLang="en-US" smtClean="0"/>
              <a:t>‹#›</a:t>
            </a:fld>
            <a:endParaRPr kumimoji="1" lang="zh-CN" altLang="en-US"/>
          </a:p>
        </p:txBody>
      </p:sp>
    </p:spTree>
    <p:extLst>
      <p:ext uri="{BB962C8B-B14F-4D97-AF65-F5344CB8AC3E}">
        <p14:creationId xmlns:p14="http://schemas.microsoft.com/office/powerpoint/2010/main" val="344872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ck-空白">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23894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文-人物图片">
    <p:spTree>
      <p:nvGrpSpPr>
        <p:cNvPr id="1" name=""/>
        <p:cNvGrpSpPr/>
        <p:nvPr/>
      </p:nvGrpSpPr>
      <p:grpSpPr>
        <a:xfrm>
          <a:off x="0" y="0"/>
          <a:ext cx="0" cy="0"/>
          <a:chOff x="0" y="0"/>
          <a:chExt cx="0" cy="0"/>
        </a:xfrm>
      </p:grpSpPr>
      <p:sp>
        <p:nvSpPr>
          <p:cNvPr id="4" name="文本占位符 3"/>
          <p:cNvSpPr>
            <a:spLocks noGrp="1"/>
          </p:cNvSpPr>
          <p:nvPr>
            <p:ph type="body" sz="quarter" idx="15" hasCustomPrompt="1"/>
          </p:nvPr>
        </p:nvSpPr>
        <p:spPr>
          <a:xfrm>
            <a:off x="416864" y="325416"/>
            <a:ext cx="6352399" cy="722313"/>
          </a:xfrm>
          <a:prstGeom prst="rect">
            <a:avLst/>
          </a:prstGeom>
        </p:spPr>
        <p:txBody>
          <a:bodyPr/>
          <a:lstStyle>
            <a:lvl1pPr marL="0" indent="0">
              <a:buNone/>
              <a:defRPr sz="3000" b="0" i="0">
                <a:solidFill>
                  <a:schemeClr val="tx1"/>
                </a:solidFill>
                <a:latin typeface="腾讯体 W7" panose="020C08030202040F0204" pitchFamily="34" charset="-122"/>
                <a:ea typeface="腾讯体 W7" panose="020C08030202040F0204" pitchFamily="34" charset="-122"/>
              </a:defRPr>
            </a:lvl1pPr>
            <a:lvl3pPr marL="635000"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32"/>
          <p:cNvSpPr>
            <a:spLocks noGrp="1"/>
          </p:cNvSpPr>
          <p:nvPr>
            <p:ph type="body" sz="quarter" idx="12" hasCustomPrompt="1"/>
          </p:nvPr>
        </p:nvSpPr>
        <p:spPr>
          <a:xfrm>
            <a:off x="514927" y="1374558"/>
            <a:ext cx="6254336" cy="4472060"/>
          </a:xfrm>
          <a:prstGeom prst="rect">
            <a:avLst/>
          </a:prstGeom>
        </p:spPr>
        <p:txBody>
          <a:bodyPr anchor="ctr">
            <a:normAutofit/>
          </a:bodyPr>
          <a:lstStyle>
            <a:lvl1pPr marL="0" indent="0" algn="l">
              <a:lnSpc>
                <a:spcPct val="150000"/>
              </a:lnSpc>
              <a:buNone/>
              <a:defRPr sz="2000" b="1" i="0">
                <a:solidFill>
                  <a:srgbClr val="0060F0"/>
                </a:solidFill>
                <a:latin typeface="腾讯体 W7" panose="020C08030202040F0204" pitchFamily="34" charset="-122"/>
                <a:ea typeface="腾讯体 W7" panose="020C08030202040F0204" pitchFamily="34" charset="-122"/>
              </a:defRPr>
            </a:lvl1pPr>
            <a:lvl5pPr marL="1270000" indent="0">
              <a:buNone/>
              <a:defRPr/>
            </a:lvl5pPr>
          </a:lstStyle>
          <a:p>
            <a:pPr lvl="0"/>
            <a:r>
              <a:rPr kumimoji="1" lang="zh-CN" altLang="en-US" dirty="0"/>
              <a:t>内容</a:t>
            </a:r>
          </a:p>
        </p:txBody>
      </p:sp>
      <p:sp>
        <p:nvSpPr>
          <p:cNvPr id="3" name="图片占位符 2"/>
          <p:cNvSpPr>
            <a:spLocks noGrp="1"/>
          </p:cNvSpPr>
          <p:nvPr>
            <p:ph type="pic" sz="quarter" idx="13" hasCustomPrompt="1"/>
          </p:nvPr>
        </p:nvSpPr>
        <p:spPr>
          <a:xfrm>
            <a:off x="7763071" y="1374558"/>
            <a:ext cx="3914317" cy="447206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7" name="文本占位符 32"/>
          <p:cNvSpPr>
            <a:spLocks noGrp="1"/>
          </p:cNvSpPr>
          <p:nvPr>
            <p:ph type="body" sz="quarter" idx="14" hasCustomPrompt="1"/>
          </p:nvPr>
        </p:nvSpPr>
        <p:spPr>
          <a:xfrm>
            <a:off x="7763070" y="6008990"/>
            <a:ext cx="3914317" cy="576693"/>
          </a:xfrm>
          <a:prstGeom prst="rect">
            <a:avLst/>
          </a:prstGeom>
        </p:spPr>
        <p:txBody>
          <a:bodyPr>
            <a:normAutofit/>
          </a:bodyPr>
          <a:lstStyle>
            <a:lvl1pPr marL="0" indent="0" algn="r">
              <a:lnSpc>
                <a:spcPct val="120000"/>
              </a:lnSpc>
              <a:buNone/>
              <a:defRPr sz="1200" b="1" i="0">
                <a:solidFill>
                  <a:schemeClr val="tx2"/>
                </a:solidFill>
                <a:latin typeface="腾讯体 W7" panose="020C08030202040F0204" pitchFamily="34" charset="-122"/>
                <a:ea typeface="腾讯体 W7" panose="020C08030202040F0204" pitchFamily="34" charset="-122"/>
              </a:defRPr>
            </a:lvl1pPr>
            <a:lvl5pPr marL="1270000" indent="0">
              <a:buNone/>
              <a:defRPr/>
            </a:lvl5pPr>
          </a:lstStyle>
          <a:p>
            <a:pPr lvl="0"/>
            <a:r>
              <a:rPr kumimoji="1" lang="zh-CN" altLang="en-US" dirty="0"/>
              <a:t>人物名称</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0231" y="193030"/>
            <a:ext cx="827065" cy="368622"/>
          </a:xfrm>
          <a:prstGeom prst="rect">
            <a:avLst/>
          </a:prstGeom>
        </p:spPr>
      </p:pic>
      <p:sp>
        <p:nvSpPr>
          <p:cNvPr id="8" name="灯片编号占位符 1"/>
          <p:cNvSpPr>
            <a:spLocks noGrp="1"/>
          </p:cNvSpPr>
          <p:nvPr>
            <p:ph type="sldNum" sz="quarter" idx="10"/>
          </p:nvPr>
        </p:nvSpPr>
        <p:spPr>
          <a:xfrm>
            <a:off x="11684885" y="6540501"/>
            <a:ext cx="232411"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t>‹#›</a:t>
            </a:fld>
            <a:endParaRPr lang="zh-CN" altLang="en-US" dirty="0"/>
          </a:p>
        </p:txBody>
      </p:sp>
    </p:spTree>
    <p:extLst>
      <p:ext uri="{BB962C8B-B14F-4D97-AF65-F5344CB8AC3E}">
        <p14:creationId xmlns:p14="http://schemas.microsoft.com/office/powerpoint/2010/main" val="37342444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572" y="608400"/>
            <a:ext cx="10972316" cy="705600"/>
          </a:xfrm>
        </p:spPr>
        <p:txBody>
          <a:bodyPr vert="horz" lIns="90000" tIns="46800" rIns="90000" bIns="46800" rtlCol="0" anchor="ctr" anchorCtr="0">
            <a:normAutofit/>
          </a:bodyPr>
          <a:lstStyle>
            <a:lvl1pPr marL="0" marR="0" algn="l" defTabSz="685800" rtl="0" eaLnBrk="1" fontAlgn="auto" latinLnBrk="0" hangingPunct="1">
              <a:lnSpc>
                <a:spcPct val="100000"/>
              </a:lnSpc>
              <a:buNone/>
              <a:defRPr kumimoji="0" lang="zh-CN" altLang="en-US" sz="36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572" y="1490400"/>
            <a:ext cx="10972316" cy="4759200"/>
          </a:xfrm>
        </p:spPr>
        <p:txBody>
          <a:bodyPr vert="horz" lIns="90000" tIns="46800" rIns="90000" bIns="46800" rtlCol="0">
            <a:normAutofit/>
          </a:bodyPr>
          <a:lstStyle>
            <a:lvl1pPr marL="0" marR="0" lvl="0"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marR="0" lvl="1" indent="0" algn="l" defTabSz="685800" rtl="0" eaLnBrk="1" fontAlgn="auto" latinLnBrk="0" hangingPunct="1">
              <a:lnSpc>
                <a:spcPct val="130000"/>
              </a:lnSpc>
              <a:spcBef>
                <a:spcPts val="0"/>
              </a:spcBef>
              <a:spcAft>
                <a:spcPts val="750"/>
              </a:spcAft>
              <a:buFont typeface="Arial" panose="020B0604020202020204" pitchFamily="34" charset="0"/>
              <a:buNone/>
              <a:tabLst>
                <a:tab pos="1207135" algn="l"/>
              </a:tabLst>
              <a:defRPr kumimoji="0" lang="zh-CN" altLang="en-US" sz="1600" b="0" i="0" u="none" strike="noStrike" kern="1200" cap="none" spc="113" normalizeH="0" baseline="0" noProof="1" dirty="0">
                <a:solidFill>
                  <a:schemeClr val="tx1">
                    <a:lumMod val="75000"/>
                    <a:lumOff val="25000"/>
                  </a:schemeClr>
                </a:solidFill>
                <a:uFillTx/>
                <a:latin typeface="+mn-lt"/>
                <a:ea typeface="+mn-ea"/>
                <a:cs typeface="+mn-cs"/>
                <a:sym typeface="+mn-ea"/>
              </a:defRPr>
            </a:lvl2pPr>
            <a:lvl3pPr marL="914400" marR="0" lvl="2"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600" b="0" i="0" u="none" strike="noStrike" kern="1200" cap="none" spc="113" normalizeH="0" baseline="0" noProof="1" dirty="0">
                <a:solidFill>
                  <a:schemeClr val="tx1">
                    <a:lumMod val="75000"/>
                    <a:lumOff val="25000"/>
                  </a:schemeClr>
                </a:solidFill>
                <a:uFillTx/>
                <a:latin typeface="+mn-lt"/>
                <a:ea typeface="+mn-ea"/>
                <a:cs typeface="+mn-cs"/>
                <a:sym typeface="+mn-ea"/>
              </a:defRPr>
            </a:lvl3pPr>
            <a:lvl4pPr marL="1371600" marR="0" lvl="3"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600" b="0" i="0" u="none" strike="noStrike" kern="1200" cap="none" spc="113" normalizeH="0" baseline="0" noProof="1" dirty="0">
                <a:solidFill>
                  <a:schemeClr val="tx1">
                    <a:lumMod val="75000"/>
                    <a:lumOff val="25000"/>
                  </a:schemeClr>
                </a:solidFill>
                <a:uFillTx/>
                <a:latin typeface="+mn-lt"/>
                <a:ea typeface="+mn-ea"/>
                <a:cs typeface="+mn-cs"/>
                <a:sym typeface="+mn-ea"/>
              </a:defRPr>
            </a:lvl4pPr>
            <a:lvl5pPr marL="1828800" marR="0" lvl="4"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600" b="0" i="0" u="none" strike="noStrike" kern="1200" cap="none" spc="113"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8110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3B17F9-94BD-7946-87B0-8C44E60CCEEF}"/>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9C2AA117-8F46-9745-9DAB-602AEC6972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21910B87-3F99-DB48-A559-2094CBEF2FD7}"/>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FD553BCC-3383-3D40-B8FC-62D4A501EE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F3420F6B-6EA6-4F44-B86F-A236C5E7BE75}"/>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EBA44857-5B96-A047-A21A-56D54F00F6E0}"/>
              </a:ext>
            </a:extLst>
          </p:cNvPr>
          <p:cNvSpPr>
            <a:spLocks noGrp="1"/>
          </p:cNvSpPr>
          <p:nvPr>
            <p:ph type="dt" sz="half" idx="10"/>
          </p:nvPr>
        </p:nvSpPr>
        <p:spPr/>
        <p:txBody>
          <a:bodyPr/>
          <a:lstStyle/>
          <a:p>
            <a:fld id="{905E134E-B3D0-2540-B85B-2F8F9D120360}" type="datetime1">
              <a:rPr kumimoji="1" lang="zh-CN" altLang="en-US" smtClean="0"/>
              <a:t>2023/12/11</a:t>
            </a:fld>
            <a:endParaRPr kumimoji="1" lang="zh-CN" altLang="en-US"/>
          </a:p>
        </p:txBody>
      </p:sp>
      <p:sp>
        <p:nvSpPr>
          <p:cNvPr id="8" name="页脚占位符 7">
            <a:extLst>
              <a:ext uri="{FF2B5EF4-FFF2-40B4-BE49-F238E27FC236}">
                <a16:creationId xmlns:a16="http://schemas.microsoft.com/office/drawing/2014/main" id="{35BE4B46-E6F8-1C45-BAC2-21EC79A8FE32}"/>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70E26D57-D874-0345-8423-D2BE604CA6AD}"/>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3465141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设备-手机4">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29"/>
            <a:ext cx="827043" cy="368623"/>
          </a:xfrm>
          <a:prstGeom prst="rect">
            <a:avLst/>
          </a:prstGeom>
        </p:spPr>
      </p:pic>
      <p:sp>
        <p:nvSpPr>
          <p:cNvPr id="2" name="灯片编号占位符 1"/>
          <p:cNvSpPr>
            <a:spLocks noGrp="1"/>
          </p:cNvSpPr>
          <p:nvPr>
            <p:ph type="sldNum" sz="quarter" idx="10"/>
          </p:nvPr>
        </p:nvSpPr>
        <p:spPr>
          <a:xfrm>
            <a:off x="11684580" y="6540501"/>
            <a:ext cx="275717" cy="259900"/>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t>‹#›</a:t>
            </a:fld>
            <a:endParaRPr lang="zh-CN" altLang="en-US" dirty="0"/>
          </a:p>
        </p:txBody>
      </p:sp>
      <p:sp>
        <p:nvSpPr>
          <p:cNvPr id="21" name="文本占位符 3"/>
          <p:cNvSpPr>
            <a:spLocks noGrp="1"/>
          </p:cNvSpPr>
          <p:nvPr>
            <p:ph type="body" sz="quarter" idx="16" hasCustomPrompt="1"/>
          </p:nvPr>
        </p:nvSpPr>
        <p:spPr>
          <a:xfrm>
            <a:off x="416853" y="325416"/>
            <a:ext cx="4853365" cy="722313"/>
          </a:xfrm>
          <a:prstGeom prst="rect">
            <a:avLst/>
          </a:prstGeom>
        </p:spPr>
        <p:txBody>
          <a:bodyPr/>
          <a:lstStyle>
            <a:lvl1pPr marL="0" indent="0">
              <a:buNone/>
              <a:defRPr sz="3000" b="0" i="0">
                <a:solidFill>
                  <a:schemeClr val="tx1"/>
                </a:solidFill>
                <a:latin typeface="腾讯体 W7" panose="020C08030202040F0204" pitchFamily="34" charset="-122"/>
                <a:ea typeface="腾讯体 W7" panose="020C08030202040F0204" pitchFamily="34" charset="-122"/>
              </a:defRPr>
            </a:lvl1pPr>
            <a:lvl3pPr marL="635000" indent="0">
              <a:buNone/>
              <a:defRPr/>
            </a:lvl3pPr>
          </a:lstStyle>
          <a:p>
            <a:pPr lvl="0"/>
            <a:r>
              <a:rPr kumimoji="1" lang="zh-CN" altLang="en-US" dirty="0"/>
              <a:t>页面主标题 </a:t>
            </a:r>
            <a:r>
              <a:rPr kumimoji="1" lang="en-US" altLang="zh-CN" dirty="0"/>
              <a:t>30</a:t>
            </a:r>
            <a:r>
              <a:rPr kumimoji="1" lang="zh-CN" altLang="en-US" dirty="0"/>
              <a:t>磅</a:t>
            </a:r>
          </a:p>
        </p:txBody>
      </p:sp>
      <p:sp>
        <p:nvSpPr>
          <p:cNvPr id="24" name="文本占位符 14"/>
          <p:cNvSpPr>
            <a:spLocks noGrp="1"/>
          </p:cNvSpPr>
          <p:nvPr>
            <p:ph type="body" sz="quarter" idx="19" hasCustomPrompt="1"/>
          </p:nvPr>
        </p:nvSpPr>
        <p:spPr>
          <a:xfrm>
            <a:off x="414057" y="3103916"/>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500" indent="0">
              <a:buNone/>
              <a:defRPr sz="1200"/>
            </a:lvl2pPr>
            <a:lvl3pPr marL="635000" indent="0">
              <a:buNone/>
              <a:defRPr sz="1200"/>
            </a:lvl3pPr>
            <a:lvl4pPr marL="952500" indent="0">
              <a:buNone/>
              <a:defRPr sz="1200"/>
            </a:lvl4pPr>
            <a:lvl5pPr marL="1270000" indent="0">
              <a:buNone/>
              <a:defRPr sz="1200"/>
            </a:lvl5pPr>
          </a:lstStyle>
          <a:p>
            <a:pPr algn="l">
              <a:lnSpc>
                <a:spcPct val="150000"/>
              </a:lnSpc>
            </a:pPr>
            <a:r>
              <a:rPr lang="zh-CN" altLang="en-US" sz="9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9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900" dirty="0">
                <a:solidFill>
                  <a:schemeClr val="bg2">
                    <a:lumMod val="10000"/>
                  </a:schemeClr>
                </a:solidFill>
                <a:latin typeface="FZLanTingHei-R-GBK" panose="02000000000000000000" pitchFamily="2" charset="-122"/>
                <a:ea typeface="FZLanTingHei-R-GBK" panose="02000000000000000000" pitchFamily="2" charset="-122"/>
              </a:rPr>
              <a:t>磅，字重</a:t>
            </a:r>
            <a:r>
              <a:rPr lang="en-GB" altLang="zh-CN" sz="9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GB" sz="9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9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9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9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9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900" dirty="0">
                <a:latin typeface="FZLanTingHei-R-GBK" panose="02000000000000000000" pitchFamily="2" charset="-122"/>
                <a:ea typeface="FZLanTingHei-R-GBK" panose="02000000000000000000" pitchFamily="2" charset="-122"/>
              </a:rPr>
              <a:t>。</a:t>
            </a:r>
          </a:p>
        </p:txBody>
      </p:sp>
      <p:sp>
        <p:nvSpPr>
          <p:cNvPr id="25" name="文本占位符 10"/>
          <p:cNvSpPr>
            <a:spLocks noGrp="1"/>
          </p:cNvSpPr>
          <p:nvPr>
            <p:ph type="body" sz="quarter" idx="18" hasCustomPrompt="1"/>
          </p:nvPr>
        </p:nvSpPr>
        <p:spPr>
          <a:xfrm>
            <a:off x="416855" y="2533641"/>
            <a:ext cx="2521976" cy="434975"/>
          </a:xfrm>
          <a:prstGeom prst="rect">
            <a:avLst/>
          </a:prstGeom>
        </p:spPr>
        <p:txBody>
          <a:bodyPr/>
          <a:lstStyle>
            <a:lvl1pPr marL="0" indent="0">
              <a:buNone/>
              <a:defRPr sz="2400" b="1" i="0">
                <a:solidFill>
                  <a:schemeClr val="tx2"/>
                </a:solidFill>
                <a:latin typeface="腾讯体 W7" panose="020C08030202040F0204" pitchFamily="34" charset="-122"/>
                <a:ea typeface="腾讯体 W7" panose="020C08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2" name="Picture Placeholder 13"/>
          <p:cNvSpPr>
            <a:spLocks noGrp="1"/>
          </p:cNvSpPr>
          <p:nvPr>
            <p:ph type="pic" sz="quarter" idx="49" hasCustomPrompt="1"/>
          </p:nvPr>
        </p:nvSpPr>
        <p:spPr>
          <a:xfrm>
            <a:off x="5999281" y="-343913"/>
            <a:ext cx="2084309" cy="4506535"/>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3"/>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3" name="Picture Placeholder 13"/>
          <p:cNvSpPr>
            <a:spLocks noGrp="1"/>
          </p:cNvSpPr>
          <p:nvPr>
            <p:ph type="pic" sz="quarter" idx="57" hasCustomPrompt="1"/>
          </p:nvPr>
        </p:nvSpPr>
        <p:spPr>
          <a:xfrm>
            <a:off x="8749164" y="2639697"/>
            <a:ext cx="2084309" cy="4506535"/>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4"/>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6" name="Picture Placeholder 13"/>
          <p:cNvSpPr>
            <a:spLocks noGrp="1"/>
          </p:cNvSpPr>
          <p:nvPr>
            <p:ph type="pic" sz="quarter" idx="58" hasCustomPrompt="1"/>
          </p:nvPr>
        </p:nvSpPr>
        <p:spPr>
          <a:xfrm>
            <a:off x="5993457" y="4813053"/>
            <a:ext cx="2084309" cy="4506535"/>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5"/>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7" name="Picture Placeholder 13"/>
          <p:cNvSpPr>
            <a:spLocks noGrp="1"/>
          </p:cNvSpPr>
          <p:nvPr>
            <p:ph type="pic" sz="quarter" idx="59" hasCustomPrompt="1"/>
          </p:nvPr>
        </p:nvSpPr>
        <p:spPr>
          <a:xfrm>
            <a:off x="8749164" y="-2514004"/>
            <a:ext cx="2084309" cy="4506535"/>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6"/>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Tree>
    <p:extLst>
      <p:ext uri="{BB962C8B-B14F-4D97-AF65-F5344CB8AC3E}">
        <p14:creationId xmlns:p14="http://schemas.microsoft.com/office/powerpoint/2010/main" val="145049307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设备-手机1">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0" name="Picture Placeholder 13">
            <a:extLst>
              <a:ext uri="{FF2B5EF4-FFF2-40B4-BE49-F238E27FC236}">
                <a16:creationId xmlns:a16="http://schemas.microsoft.com/office/drawing/2014/main" id="{522AD65D-3E83-6A47-BD41-68B61521BBA3}"/>
              </a:ext>
            </a:extLst>
          </p:cNvPr>
          <p:cNvSpPr>
            <a:spLocks noGrp="1"/>
          </p:cNvSpPr>
          <p:nvPr>
            <p:ph type="pic" sz="quarter" idx="46" hasCustomPrompt="1"/>
          </p:nvPr>
        </p:nvSpPr>
        <p:spPr>
          <a:xfrm>
            <a:off x="7776782" y="1654176"/>
            <a:ext cx="2735644" cy="5914800"/>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3"/>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8" name="文本占位符 3">
            <a:extLst>
              <a:ext uri="{FF2B5EF4-FFF2-40B4-BE49-F238E27FC236}">
                <a16:creationId xmlns:a16="http://schemas.microsoft.com/office/drawing/2014/main" id="{883E2447-F365-134C-9DA2-E3B237858E13}"/>
              </a:ext>
            </a:extLst>
          </p:cNvPr>
          <p:cNvSpPr>
            <a:spLocks noGrp="1"/>
          </p:cNvSpPr>
          <p:nvPr>
            <p:ph type="body" sz="quarter" idx="16" hasCustomPrompt="1"/>
          </p:nvPr>
        </p:nvSpPr>
        <p:spPr>
          <a:xfrm>
            <a:off x="416854" y="325417"/>
            <a:ext cx="6352233"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4">
            <a:extLst>
              <a:ext uri="{FF2B5EF4-FFF2-40B4-BE49-F238E27FC236}">
                <a16:creationId xmlns:a16="http://schemas.microsoft.com/office/drawing/2014/main" id="{56837899-9FB2-4E41-8F3D-FA52D11DB988}"/>
              </a:ext>
            </a:extLst>
          </p:cNvPr>
          <p:cNvSpPr>
            <a:spLocks noGrp="1"/>
          </p:cNvSpPr>
          <p:nvPr>
            <p:ph type="body" sz="quarter" idx="19" hasCustomPrompt="1"/>
          </p:nvPr>
        </p:nvSpPr>
        <p:spPr>
          <a:xfrm>
            <a:off x="414058"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64" indent="0">
              <a:buNone/>
              <a:defRPr sz="1200"/>
            </a:lvl2pPr>
            <a:lvl3pPr marL="634931" indent="0">
              <a:buNone/>
              <a:defRPr sz="1200"/>
            </a:lvl3pPr>
            <a:lvl4pPr marL="952396" indent="0">
              <a:buNone/>
              <a:defRPr sz="1200"/>
            </a:lvl4pPr>
            <a:lvl5pPr marL="1269862"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3" name="文本占位符 10">
            <a:extLst>
              <a:ext uri="{FF2B5EF4-FFF2-40B4-BE49-F238E27FC236}">
                <a16:creationId xmlns:a16="http://schemas.microsoft.com/office/drawing/2014/main" id="{4A7A1EBB-03F4-CD46-BBEE-7CD5FCFF0CE0}"/>
              </a:ext>
            </a:extLst>
          </p:cNvPr>
          <p:cNvSpPr>
            <a:spLocks noGrp="1"/>
          </p:cNvSpPr>
          <p:nvPr>
            <p:ph type="body" sz="quarter" idx="18" hasCustomPrompt="1"/>
          </p:nvPr>
        </p:nvSpPr>
        <p:spPr>
          <a:xfrm>
            <a:off x="416855" y="2533642"/>
            <a:ext cx="2521976"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395868000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设备-手机2">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D88010B5-67A8-9A4C-A358-6D5F5704CEBF}"/>
              </a:ext>
            </a:extLst>
          </p:cNvPr>
          <p:cNvSpPr>
            <a:spLocks noGrp="1"/>
          </p:cNvSpPr>
          <p:nvPr>
            <p:ph type="pic" sz="quarter" idx="49" hasCustomPrompt="1"/>
          </p:nvPr>
        </p:nvSpPr>
        <p:spPr>
          <a:xfrm>
            <a:off x="5951584" y="900410"/>
            <a:ext cx="2450499"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2"/>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16" name="Picture Placeholder 13">
            <a:extLst>
              <a:ext uri="{FF2B5EF4-FFF2-40B4-BE49-F238E27FC236}">
                <a16:creationId xmlns:a16="http://schemas.microsoft.com/office/drawing/2014/main" id="{9D9A6D4E-FA2E-1D4C-A35C-2636D979FDC0}"/>
              </a:ext>
            </a:extLst>
          </p:cNvPr>
          <p:cNvSpPr>
            <a:spLocks noGrp="1"/>
          </p:cNvSpPr>
          <p:nvPr>
            <p:ph type="pic" sz="quarter" idx="50" hasCustomPrompt="1"/>
          </p:nvPr>
        </p:nvSpPr>
        <p:spPr>
          <a:xfrm>
            <a:off x="8657936" y="900410"/>
            <a:ext cx="2450499"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3"/>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17" name="Picture Placeholder 13">
            <a:extLst>
              <a:ext uri="{FF2B5EF4-FFF2-40B4-BE49-F238E27FC236}">
                <a16:creationId xmlns:a16="http://schemas.microsoft.com/office/drawing/2014/main" id="{CBBBBDBF-8023-CD45-BDDA-7BE45421A0C6}"/>
              </a:ext>
            </a:extLst>
          </p:cNvPr>
          <p:cNvSpPr>
            <a:spLocks noGrp="1"/>
          </p:cNvSpPr>
          <p:nvPr>
            <p:ph type="pic" sz="quarter" idx="51" hasCustomPrompt="1"/>
          </p:nvPr>
        </p:nvSpPr>
        <p:spPr>
          <a:xfrm>
            <a:off x="11364289" y="900410"/>
            <a:ext cx="2450499" cy="5298281"/>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4"/>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9" name="矩形">
            <a:extLst>
              <a:ext uri="{FF2B5EF4-FFF2-40B4-BE49-F238E27FC236}">
                <a16:creationId xmlns:a16="http://schemas.microsoft.com/office/drawing/2014/main" id="{B179DAD2-6123-3F47-BFC4-90EEFABC9C90}"/>
              </a:ext>
            </a:extLst>
          </p:cNvPr>
          <p:cNvSpPr/>
          <p:nvPr userDrawn="1"/>
        </p:nvSpPr>
        <p:spPr>
          <a:xfrm>
            <a:off x="-2787"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8" name="文本占位符 20">
            <a:extLst>
              <a:ext uri="{FF2B5EF4-FFF2-40B4-BE49-F238E27FC236}">
                <a16:creationId xmlns:a16="http://schemas.microsoft.com/office/drawing/2014/main" id="{1865E563-9DCB-1042-B3B9-D9EC2AAAFBAF}"/>
              </a:ext>
            </a:extLst>
          </p:cNvPr>
          <p:cNvSpPr>
            <a:spLocks noGrp="1"/>
          </p:cNvSpPr>
          <p:nvPr>
            <p:ph type="body" sz="quarter" idx="15" hasCustomPrompt="1"/>
          </p:nvPr>
        </p:nvSpPr>
        <p:spPr>
          <a:xfrm>
            <a:off x="457443" y="1301521"/>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9" name="文本占位符 20">
            <a:extLst>
              <a:ext uri="{FF2B5EF4-FFF2-40B4-BE49-F238E27FC236}">
                <a16:creationId xmlns:a16="http://schemas.microsoft.com/office/drawing/2014/main" id="{BD491BC5-090C-D34E-AF2F-50ABCC7A330A}"/>
              </a:ext>
            </a:extLst>
          </p:cNvPr>
          <p:cNvSpPr>
            <a:spLocks noGrp="1"/>
          </p:cNvSpPr>
          <p:nvPr>
            <p:ph type="body" sz="quarter" idx="32" hasCustomPrompt="1"/>
          </p:nvPr>
        </p:nvSpPr>
        <p:spPr>
          <a:xfrm>
            <a:off x="426967"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0" name="文本占位符 20">
            <a:extLst>
              <a:ext uri="{FF2B5EF4-FFF2-40B4-BE49-F238E27FC236}">
                <a16:creationId xmlns:a16="http://schemas.microsoft.com/office/drawing/2014/main" id="{A4793F17-38CE-5449-B3A5-E07CB9A86151}"/>
              </a:ext>
            </a:extLst>
          </p:cNvPr>
          <p:cNvSpPr>
            <a:spLocks noGrp="1"/>
          </p:cNvSpPr>
          <p:nvPr>
            <p:ph type="body" sz="quarter" idx="33" hasCustomPrompt="1"/>
          </p:nvPr>
        </p:nvSpPr>
        <p:spPr>
          <a:xfrm>
            <a:off x="426966" y="3704029"/>
            <a:ext cx="1884860"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1" name="文本占位符 20">
            <a:extLst>
              <a:ext uri="{FF2B5EF4-FFF2-40B4-BE49-F238E27FC236}">
                <a16:creationId xmlns:a16="http://schemas.microsoft.com/office/drawing/2014/main" id="{676D7F3B-AFF2-4C46-A2E9-82DE67C69898}"/>
              </a:ext>
            </a:extLst>
          </p:cNvPr>
          <p:cNvSpPr>
            <a:spLocks noGrp="1"/>
          </p:cNvSpPr>
          <p:nvPr>
            <p:ph type="body" sz="quarter" idx="34" hasCustomPrompt="1"/>
          </p:nvPr>
        </p:nvSpPr>
        <p:spPr>
          <a:xfrm>
            <a:off x="426967"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20">
            <a:extLst>
              <a:ext uri="{FF2B5EF4-FFF2-40B4-BE49-F238E27FC236}">
                <a16:creationId xmlns:a16="http://schemas.microsoft.com/office/drawing/2014/main" id="{96BD8581-0BE7-AF47-B3BD-260E8AA3DBAF}"/>
              </a:ext>
            </a:extLst>
          </p:cNvPr>
          <p:cNvSpPr>
            <a:spLocks noGrp="1"/>
          </p:cNvSpPr>
          <p:nvPr>
            <p:ph type="body" sz="quarter" idx="37" hasCustomPrompt="1"/>
          </p:nvPr>
        </p:nvSpPr>
        <p:spPr>
          <a:xfrm>
            <a:off x="426966" y="2327416"/>
            <a:ext cx="1884860"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126395707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设备-手机3">
    <p:spTree>
      <p:nvGrpSpPr>
        <p:cNvPr id="1" name=""/>
        <p:cNvGrpSpPr/>
        <p:nvPr/>
      </p:nvGrpSpPr>
      <p:grpSpPr>
        <a:xfrm>
          <a:off x="0" y="0"/>
          <a:ext cx="0" cy="0"/>
          <a:chOff x="0" y="0"/>
          <a:chExt cx="0" cy="0"/>
        </a:xfrm>
      </p:grpSpPr>
      <p:sp>
        <p:nvSpPr>
          <p:cNvPr id="15" name="矩形">
            <a:extLst>
              <a:ext uri="{FF2B5EF4-FFF2-40B4-BE49-F238E27FC236}">
                <a16:creationId xmlns:a16="http://schemas.microsoft.com/office/drawing/2014/main" id="{DDD19550-48FF-EA4D-90E8-7317494C5F1B}"/>
              </a:ext>
            </a:extLst>
          </p:cNvPr>
          <p:cNvSpPr/>
          <p:nvPr userDrawn="1"/>
        </p:nvSpPr>
        <p:spPr>
          <a:xfrm>
            <a:off x="-2788" y="-4234"/>
            <a:ext cx="604214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pic>
        <p:nvPicPr>
          <p:cNvPr id="13" name="图片 12">
            <a:extLst>
              <a:ext uri="{FF2B5EF4-FFF2-40B4-BE49-F238E27FC236}">
                <a16:creationId xmlns:a16="http://schemas.microsoft.com/office/drawing/2014/main" id="{B47A14FB-A76D-B04B-A086-83F4AA8FE2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1" y="193030"/>
            <a:ext cx="827043" cy="368623"/>
          </a:xfrm>
          <a:prstGeom prst="rect">
            <a:avLst/>
          </a:prstGeom>
        </p:spPr>
      </p:pic>
      <p:sp>
        <p:nvSpPr>
          <p:cNvPr id="30" name="文本占位符 20">
            <a:extLst>
              <a:ext uri="{FF2B5EF4-FFF2-40B4-BE49-F238E27FC236}">
                <a16:creationId xmlns:a16="http://schemas.microsoft.com/office/drawing/2014/main" id="{1E80C7C8-719F-FE47-9614-76B15B01193C}"/>
              </a:ext>
            </a:extLst>
          </p:cNvPr>
          <p:cNvSpPr>
            <a:spLocks noGrp="1"/>
          </p:cNvSpPr>
          <p:nvPr>
            <p:ph type="body" sz="quarter" idx="32" hasCustomPrompt="1"/>
          </p:nvPr>
        </p:nvSpPr>
        <p:spPr>
          <a:xfrm>
            <a:off x="415608" y="3103164"/>
            <a:ext cx="4328337" cy="766763"/>
          </a:xfrm>
          <a:prstGeom prst="rect">
            <a:avLst/>
          </a:prstGeom>
        </p:spPr>
        <p:txBody>
          <a:bodyPr/>
          <a:lstStyle>
            <a:lvl1pPr marL="0" indent="0">
              <a:lnSpc>
                <a:spcPct val="150000"/>
              </a:lnSpc>
              <a:buNone/>
              <a:defRPr sz="1200" b="0" i="0">
                <a:solidFill>
                  <a:srgbClr val="FFFFFF"/>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33" name="文本占位符 3">
            <a:extLst>
              <a:ext uri="{FF2B5EF4-FFF2-40B4-BE49-F238E27FC236}">
                <a16:creationId xmlns:a16="http://schemas.microsoft.com/office/drawing/2014/main" id="{5CB81EEE-1C8F-A84C-A69C-889CC474D47D}"/>
              </a:ext>
            </a:extLst>
          </p:cNvPr>
          <p:cNvSpPr>
            <a:spLocks noGrp="1"/>
          </p:cNvSpPr>
          <p:nvPr>
            <p:ph type="body" sz="quarter" idx="16" hasCustomPrompt="1"/>
          </p:nvPr>
        </p:nvSpPr>
        <p:spPr>
          <a:xfrm>
            <a:off x="416854" y="325417"/>
            <a:ext cx="5165372"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页面主标题 </a:t>
            </a:r>
            <a:r>
              <a:rPr kumimoji="1" lang="en-US" altLang="zh-CN" dirty="0"/>
              <a:t>30</a:t>
            </a:r>
            <a:r>
              <a:rPr kumimoji="1" lang="zh-CN" altLang="en-US" dirty="0"/>
              <a:t>磅</a:t>
            </a:r>
          </a:p>
        </p:txBody>
      </p:sp>
      <p:sp>
        <p:nvSpPr>
          <p:cNvPr id="35" name="文本占位符 10">
            <a:extLst>
              <a:ext uri="{FF2B5EF4-FFF2-40B4-BE49-F238E27FC236}">
                <a16:creationId xmlns:a16="http://schemas.microsoft.com/office/drawing/2014/main" id="{648275C1-2445-6549-AB2C-7B9628D695E1}"/>
              </a:ext>
            </a:extLst>
          </p:cNvPr>
          <p:cNvSpPr>
            <a:spLocks noGrp="1"/>
          </p:cNvSpPr>
          <p:nvPr>
            <p:ph type="body" sz="quarter" idx="18" hasCustomPrompt="1"/>
          </p:nvPr>
        </p:nvSpPr>
        <p:spPr>
          <a:xfrm>
            <a:off x="416855" y="2533642"/>
            <a:ext cx="2521976" cy="434975"/>
          </a:xfrm>
          <a:prstGeom prst="rect">
            <a:avLst/>
          </a:prstGeom>
        </p:spPr>
        <p:txBody>
          <a:bodyPr/>
          <a:lstStyle>
            <a:lvl1pPr marL="0" indent="0">
              <a:buNone/>
              <a:defRPr sz="24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12" name="Picture Placeholder 13">
            <a:extLst>
              <a:ext uri="{FF2B5EF4-FFF2-40B4-BE49-F238E27FC236}">
                <a16:creationId xmlns:a16="http://schemas.microsoft.com/office/drawing/2014/main" id="{CCD5DB40-A9C3-3F49-A001-43962926FC33}"/>
              </a:ext>
            </a:extLst>
          </p:cNvPr>
          <p:cNvSpPr>
            <a:spLocks noGrp="1"/>
          </p:cNvSpPr>
          <p:nvPr>
            <p:ph type="pic" sz="quarter" idx="49" hasCustomPrompt="1"/>
          </p:nvPr>
        </p:nvSpPr>
        <p:spPr>
          <a:xfrm>
            <a:off x="7878064" y="1248045"/>
            <a:ext cx="2027617" cy="4383960"/>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3"/>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pic>
        <p:nvPicPr>
          <p:cNvPr id="9" name="图片 8">
            <a:extLst>
              <a:ext uri="{FF2B5EF4-FFF2-40B4-BE49-F238E27FC236}">
                <a16:creationId xmlns:a16="http://schemas.microsoft.com/office/drawing/2014/main" id="{68F3E720-3C71-1845-AAC7-E0BA124C7E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Tree>
    <p:extLst>
      <p:ext uri="{BB962C8B-B14F-4D97-AF65-F5344CB8AC3E}">
        <p14:creationId xmlns:p14="http://schemas.microsoft.com/office/powerpoint/2010/main" val="265654258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设备-手机4">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21" name="文本占位符 3">
            <a:extLst>
              <a:ext uri="{FF2B5EF4-FFF2-40B4-BE49-F238E27FC236}">
                <a16:creationId xmlns:a16="http://schemas.microsoft.com/office/drawing/2014/main" id="{8796D08B-3FAE-CD4A-9E1D-9B3716BCD349}"/>
              </a:ext>
            </a:extLst>
          </p:cNvPr>
          <p:cNvSpPr>
            <a:spLocks noGrp="1"/>
          </p:cNvSpPr>
          <p:nvPr>
            <p:ph type="body" sz="quarter" idx="16" hasCustomPrompt="1"/>
          </p:nvPr>
        </p:nvSpPr>
        <p:spPr>
          <a:xfrm>
            <a:off x="416854" y="325417"/>
            <a:ext cx="485336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页面主标题 </a:t>
            </a:r>
            <a:r>
              <a:rPr kumimoji="1" lang="en-US" altLang="zh-CN" dirty="0"/>
              <a:t>30</a:t>
            </a:r>
            <a:r>
              <a:rPr kumimoji="1" lang="zh-CN" altLang="en-US" dirty="0"/>
              <a:t>磅</a:t>
            </a:r>
          </a:p>
        </p:txBody>
      </p:sp>
      <p:sp>
        <p:nvSpPr>
          <p:cNvPr id="24" name="文本占位符 14">
            <a:extLst>
              <a:ext uri="{FF2B5EF4-FFF2-40B4-BE49-F238E27FC236}">
                <a16:creationId xmlns:a16="http://schemas.microsoft.com/office/drawing/2014/main" id="{2716C215-F029-5E4F-8707-324B88C67E7B}"/>
              </a:ext>
            </a:extLst>
          </p:cNvPr>
          <p:cNvSpPr>
            <a:spLocks noGrp="1"/>
          </p:cNvSpPr>
          <p:nvPr>
            <p:ph type="body" sz="quarter" idx="19" hasCustomPrompt="1"/>
          </p:nvPr>
        </p:nvSpPr>
        <p:spPr>
          <a:xfrm>
            <a:off x="414058"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64" indent="0">
              <a:buNone/>
              <a:defRPr sz="1200"/>
            </a:lvl2pPr>
            <a:lvl3pPr marL="634931" indent="0">
              <a:buNone/>
              <a:defRPr sz="1200"/>
            </a:lvl3pPr>
            <a:lvl4pPr marL="952396" indent="0">
              <a:buNone/>
              <a:defRPr sz="1200"/>
            </a:lvl4pPr>
            <a:lvl5pPr marL="1269862"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25" name="文本占位符 10">
            <a:extLst>
              <a:ext uri="{FF2B5EF4-FFF2-40B4-BE49-F238E27FC236}">
                <a16:creationId xmlns:a16="http://schemas.microsoft.com/office/drawing/2014/main" id="{A05FE12E-6594-FC4C-9D52-216875A69FD2}"/>
              </a:ext>
            </a:extLst>
          </p:cNvPr>
          <p:cNvSpPr>
            <a:spLocks noGrp="1"/>
          </p:cNvSpPr>
          <p:nvPr>
            <p:ph type="body" sz="quarter" idx="18" hasCustomPrompt="1"/>
          </p:nvPr>
        </p:nvSpPr>
        <p:spPr>
          <a:xfrm>
            <a:off x="416855" y="2533642"/>
            <a:ext cx="2521976"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2" name="Picture Placeholder 13">
            <a:extLst>
              <a:ext uri="{FF2B5EF4-FFF2-40B4-BE49-F238E27FC236}">
                <a16:creationId xmlns:a16="http://schemas.microsoft.com/office/drawing/2014/main" id="{6F8E097D-A5DA-9D4B-8C9E-3C1C15C0E920}"/>
              </a:ext>
            </a:extLst>
          </p:cNvPr>
          <p:cNvSpPr>
            <a:spLocks noGrp="1"/>
          </p:cNvSpPr>
          <p:nvPr>
            <p:ph type="pic" sz="quarter" idx="49" hasCustomPrompt="1"/>
          </p:nvPr>
        </p:nvSpPr>
        <p:spPr>
          <a:xfrm>
            <a:off x="5999282" y="-343913"/>
            <a:ext cx="2084309" cy="4506535"/>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3"/>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3" name="Picture Placeholder 13">
            <a:extLst>
              <a:ext uri="{FF2B5EF4-FFF2-40B4-BE49-F238E27FC236}">
                <a16:creationId xmlns:a16="http://schemas.microsoft.com/office/drawing/2014/main" id="{583FC3E8-95BA-E441-B545-7D43283EE97D}"/>
              </a:ext>
            </a:extLst>
          </p:cNvPr>
          <p:cNvSpPr>
            <a:spLocks noGrp="1"/>
          </p:cNvSpPr>
          <p:nvPr>
            <p:ph type="pic" sz="quarter" idx="57" hasCustomPrompt="1"/>
          </p:nvPr>
        </p:nvSpPr>
        <p:spPr>
          <a:xfrm>
            <a:off x="8749164" y="2639698"/>
            <a:ext cx="2084309" cy="4506535"/>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4"/>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6" name="Picture Placeholder 13">
            <a:extLst>
              <a:ext uri="{FF2B5EF4-FFF2-40B4-BE49-F238E27FC236}">
                <a16:creationId xmlns:a16="http://schemas.microsoft.com/office/drawing/2014/main" id="{F5B6CA61-B316-204C-8A1F-1B2025A85DD2}"/>
              </a:ext>
            </a:extLst>
          </p:cNvPr>
          <p:cNvSpPr>
            <a:spLocks noGrp="1"/>
          </p:cNvSpPr>
          <p:nvPr>
            <p:ph type="pic" sz="quarter" idx="58" hasCustomPrompt="1"/>
          </p:nvPr>
        </p:nvSpPr>
        <p:spPr>
          <a:xfrm>
            <a:off x="5993458" y="4813054"/>
            <a:ext cx="2084309" cy="4506535"/>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5"/>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7" name="Picture Placeholder 13">
            <a:extLst>
              <a:ext uri="{FF2B5EF4-FFF2-40B4-BE49-F238E27FC236}">
                <a16:creationId xmlns:a16="http://schemas.microsoft.com/office/drawing/2014/main" id="{92074124-8567-124B-AEE9-224BDED58584}"/>
              </a:ext>
            </a:extLst>
          </p:cNvPr>
          <p:cNvSpPr>
            <a:spLocks noGrp="1"/>
          </p:cNvSpPr>
          <p:nvPr>
            <p:ph type="pic" sz="quarter" idx="59" hasCustomPrompt="1"/>
          </p:nvPr>
        </p:nvSpPr>
        <p:spPr>
          <a:xfrm>
            <a:off x="8749164" y="-2514004"/>
            <a:ext cx="2084309" cy="4506535"/>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6"/>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Tree>
    <p:extLst>
      <p:ext uri="{BB962C8B-B14F-4D97-AF65-F5344CB8AC3E}">
        <p14:creationId xmlns:p14="http://schemas.microsoft.com/office/powerpoint/2010/main" val="312098790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设备-手机5">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15" name="灯片编号占位符 1">
            <a:extLst>
              <a:ext uri="{FF2B5EF4-FFF2-40B4-BE49-F238E27FC236}">
                <a16:creationId xmlns:a16="http://schemas.microsoft.com/office/drawing/2014/main" id="{0FA37203-A003-0E47-BB11-880569BB2225}"/>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18977AAE-31A2-1545-9154-2CBBA7F9382A}"/>
              </a:ext>
            </a:extLst>
          </p:cNvPr>
          <p:cNvSpPr>
            <a:spLocks noGrp="1"/>
          </p:cNvSpPr>
          <p:nvPr>
            <p:ph type="body" sz="quarter" idx="16" hasCustomPrompt="1"/>
          </p:nvPr>
        </p:nvSpPr>
        <p:spPr>
          <a:xfrm>
            <a:off x="416854" y="325417"/>
            <a:ext cx="6352233"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页面主标题 </a:t>
            </a:r>
            <a:r>
              <a:rPr kumimoji="1" lang="en-US" altLang="zh-CN" dirty="0"/>
              <a:t>30</a:t>
            </a:r>
            <a:r>
              <a:rPr kumimoji="1" lang="zh-CN" altLang="en-US" dirty="0"/>
              <a:t>磅</a:t>
            </a:r>
          </a:p>
        </p:txBody>
      </p:sp>
      <p:sp>
        <p:nvSpPr>
          <p:cNvPr id="17" name="文本占位符 14">
            <a:extLst>
              <a:ext uri="{FF2B5EF4-FFF2-40B4-BE49-F238E27FC236}">
                <a16:creationId xmlns:a16="http://schemas.microsoft.com/office/drawing/2014/main" id="{FF6C5493-B3C9-8F41-AC7A-DE1458F5604F}"/>
              </a:ext>
            </a:extLst>
          </p:cNvPr>
          <p:cNvSpPr>
            <a:spLocks noGrp="1"/>
          </p:cNvSpPr>
          <p:nvPr>
            <p:ph type="body" sz="quarter" idx="19" hasCustomPrompt="1"/>
          </p:nvPr>
        </p:nvSpPr>
        <p:spPr>
          <a:xfrm>
            <a:off x="414058"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64" indent="0">
              <a:buNone/>
              <a:defRPr sz="1200"/>
            </a:lvl2pPr>
            <a:lvl3pPr marL="634931" indent="0">
              <a:buNone/>
              <a:defRPr sz="1200"/>
            </a:lvl3pPr>
            <a:lvl4pPr marL="952396" indent="0">
              <a:buNone/>
              <a:defRPr sz="1200"/>
            </a:lvl4pPr>
            <a:lvl5pPr marL="1269862"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22" name="文本占位符 10">
            <a:extLst>
              <a:ext uri="{FF2B5EF4-FFF2-40B4-BE49-F238E27FC236}">
                <a16:creationId xmlns:a16="http://schemas.microsoft.com/office/drawing/2014/main" id="{DAC9303B-7C2F-5D4C-9E42-B0532FF3FCD4}"/>
              </a:ext>
            </a:extLst>
          </p:cNvPr>
          <p:cNvSpPr>
            <a:spLocks noGrp="1"/>
          </p:cNvSpPr>
          <p:nvPr>
            <p:ph type="body" sz="quarter" idx="18" hasCustomPrompt="1"/>
          </p:nvPr>
        </p:nvSpPr>
        <p:spPr>
          <a:xfrm>
            <a:off x="416855" y="2533642"/>
            <a:ext cx="2521976"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3" name="Picture Placeholder 13">
            <a:extLst>
              <a:ext uri="{FF2B5EF4-FFF2-40B4-BE49-F238E27FC236}">
                <a16:creationId xmlns:a16="http://schemas.microsoft.com/office/drawing/2014/main" id="{3847D131-FA89-7446-B638-D86E1B8DD244}"/>
              </a:ext>
            </a:extLst>
          </p:cNvPr>
          <p:cNvSpPr>
            <a:spLocks noGrp="1"/>
          </p:cNvSpPr>
          <p:nvPr>
            <p:ph type="pic" sz="quarter" idx="51" hasCustomPrompt="1"/>
          </p:nvPr>
        </p:nvSpPr>
        <p:spPr>
          <a:xfrm>
            <a:off x="8513263" y="2482371"/>
            <a:ext cx="2714488" cy="5869060"/>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3"/>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4" name="Picture Placeholder 13">
            <a:extLst>
              <a:ext uri="{FF2B5EF4-FFF2-40B4-BE49-F238E27FC236}">
                <a16:creationId xmlns:a16="http://schemas.microsoft.com/office/drawing/2014/main" id="{957894C9-9AB9-4B47-83DE-9BEF6B38F99A}"/>
              </a:ext>
            </a:extLst>
          </p:cNvPr>
          <p:cNvSpPr>
            <a:spLocks noGrp="1"/>
          </p:cNvSpPr>
          <p:nvPr>
            <p:ph type="pic" sz="quarter" idx="52" hasCustomPrompt="1"/>
          </p:nvPr>
        </p:nvSpPr>
        <p:spPr>
          <a:xfrm>
            <a:off x="5238000" y="2482371"/>
            <a:ext cx="2714488" cy="5869060"/>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4"/>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14" name="Picture Placeholder 13">
            <a:extLst>
              <a:ext uri="{FF2B5EF4-FFF2-40B4-BE49-F238E27FC236}">
                <a16:creationId xmlns:a16="http://schemas.microsoft.com/office/drawing/2014/main" id="{AE6EF6D3-C9EF-5449-99B0-67FE07EBCF12}"/>
              </a:ext>
            </a:extLst>
          </p:cNvPr>
          <p:cNvSpPr>
            <a:spLocks noGrp="1"/>
          </p:cNvSpPr>
          <p:nvPr>
            <p:ph type="pic" sz="quarter" idx="50" hasCustomPrompt="1"/>
          </p:nvPr>
        </p:nvSpPr>
        <p:spPr>
          <a:xfrm>
            <a:off x="6874431" y="1614290"/>
            <a:ext cx="2714488" cy="5869060"/>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5"/>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Tree>
    <p:extLst>
      <p:ext uri="{BB962C8B-B14F-4D97-AF65-F5344CB8AC3E}">
        <p14:creationId xmlns:p14="http://schemas.microsoft.com/office/powerpoint/2010/main" val="244036792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设备-电脑1">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Picture Placeholder 8">
            <a:extLst>
              <a:ext uri="{FF2B5EF4-FFF2-40B4-BE49-F238E27FC236}">
                <a16:creationId xmlns:a16="http://schemas.microsoft.com/office/drawing/2014/main" id="{EBCABF9D-716A-5E41-BC75-E278783CF3D5}"/>
              </a:ext>
            </a:extLst>
          </p:cNvPr>
          <p:cNvSpPr>
            <a:spLocks noGrp="1"/>
          </p:cNvSpPr>
          <p:nvPr>
            <p:ph type="pic" sz="quarter" idx="13" hasCustomPrompt="1"/>
          </p:nvPr>
        </p:nvSpPr>
        <p:spPr>
          <a:xfrm>
            <a:off x="6369415" y="2067592"/>
            <a:ext cx="4996292" cy="3175923"/>
          </a:xfrm>
          <a:prstGeom prst="rect">
            <a:avLst/>
          </a:prstGeom>
          <a:blipFill>
            <a:blip r:embed="rId3"/>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10" name="文本占位符 3">
            <a:extLst>
              <a:ext uri="{FF2B5EF4-FFF2-40B4-BE49-F238E27FC236}">
                <a16:creationId xmlns:a16="http://schemas.microsoft.com/office/drawing/2014/main" id="{3966E2D9-D5EF-4B43-A527-6DB7588A7876}"/>
              </a:ext>
            </a:extLst>
          </p:cNvPr>
          <p:cNvSpPr>
            <a:spLocks noGrp="1"/>
          </p:cNvSpPr>
          <p:nvPr>
            <p:ph type="body" sz="quarter" idx="16" hasCustomPrompt="1"/>
          </p:nvPr>
        </p:nvSpPr>
        <p:spPr>
          <a:xfrm>
            <a:off x="416854" y="325417"/>
            <a:ext cx="6352233"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4">
            <a:extLst>
              <a:ext uri="{FF2B5EF4-FFF2-40B4-BE49-F238E27FC236}">
                <a16:creationId xmlns:a16="http://schemas.microsoft.com/office/drawing/2014/main" id="{323DE34A-242B-3F43-B791-4895240952AA}"/>
              </a:ext>
            </a:extLst>
          </p:cNvPr>
          <p:cNvSpPr>
            <a:spLocks noGrp="1"/>
          </p:cNvSpPr>
          <p:nvPr>
            <p:ph type="body" sz="quarter" idx="19" hasCustomPrompt="1"/>
          </p:nvPr>
        </p:nvSpPr>
        <p:spPr>
          <a:xfrm>
            <a:off x="414058"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64" indent="0">
              <a:buNone/>
              <a:defRPr sz="1200"/>
            </a:lvl2pPr>
            <a:lvl3pPr marL="634931" indent="0">
              <a:buNone/>
              <a:defRPr sz="1200"/>
            </a:lvl3pPr>
            <a:lvl4pPr marL="952396" indent="0">
              <a:buNone/>
              <a:defRPr sz="1200"/>
            </a:lvl4pPr>
            <a:lvl5pPr marL="1269862"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3" name="文本占位符 10">
            <a:extLst>
              <a:ext uri="{FF2B5EF4-FFF2-40B4-BE49-F238E27FC236}">
                <a16:creationId xmlns:a16="http://schemas.microsoft.com/office/drawing/2014/main" id="{813A9337-3958-A341-9D25-8C8A262C2E5D}"/>
              </a:ext>
            </a:extLst>
          </p:cNvPr>
          <p:cNvSpPr>
            <a:spLocks noGrp="1"/>
          </p:cNvSpPr>
          <p:nvPr>
            <p:ph type="body" sz="quarter" idx="18" hasCustomPrompt="1"/>
          </p:nvPr>
        </p:nvSpPr>
        <p:spPr>
          <a:xfrm>
            <a:off x="416855" y="2533642"/>
            <a:ext cx="2521976"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34377186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设备-电脑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F802402-23BB-2A40-9250-DF9D95E9ED92}"/>
              </a:ext>
            </a:extLst>
          </p:cNvPr>
          <p:cNvSpPr>
            <a:spLocks noGrp="1"/>
          </p:cNvSpPr>
          <p:nvPr>
            <p:ph type="pic" sz="quarter" idx="13" hasCustomPrompt="1"/>
          </p:nvPr>
        </p:nvSpPr>
        <p:spPr>
          <a:xfrm>
            <a:off x="6064552" y="962788"/>
            <a:ext cx="7400488" cy="4704163"/>
          </a:xfrm>
          <a:prstGeom prst="rect">
            <a:avLst/>
          </a:prstGeom>
          <a:blipFill>
            <a:blip r:embed="rId2"/>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7CE22124-B774-D845-8CCA-8483B328BAAB}"/>
              </a:ext>
            </a:extLst>
          </p:cNvPr>
          <p:cNvSpPr>
            <a:spLocks noGrp="1"/>
          </p:cNvSpPr>
          <p:nvPr>
            <p:ph type="body" sz="quarter" idx="16" hasCustomPrompt="1"/>
          </p:nvPr>
        </p:nvSpPr>
        <p:spPr>
          <a:xfrm>
            <a:off x="416854" y="325417"/>
            <a:ext cx="5138713"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页面主标题 </a:t>
            </a:r>
            <a:r>
              <a:rPr kumimoji="1" lang="en-US" altLang="zh-CN" dirty="0"/>
              <a:t>30</a:t>
            </a:r>
            <a:r>
              <a:rPr kumimoji="1" lang="zh-CN" altLang="en-US" dirty="0"/>
              <a:t>磅</a:t>
            </a:r>
          </a:p>
        </p:txBody>
      </p:sp>
      <p:sp>
        <p:nvSpPr>
          <p:cNvPr id="10" name="文本占位符 14">
            <a:extLst>
              <a:ext uri="{FF2B5EF4-FFF2-40B4-BE49-F238E27FC236}">
                <a16:creationId xmlns:a16="http://schemas.microsoft.com/office/drawing/2014/main" id="{0BEFBEA9-8BF8-7A47-BB18-16CFB178438A}"/>
              </a:ext>
            </a:extLst>
          </p:cNvPr>
          <p:cNvSpPr>
            <a:spLocks noGrp="1"/>
          </p:cNvSpPr>
          <p:nvPr>
            <p:ph type="body" sz="quarter" idx="19" hasCustomPrompt="1"/>
          </p:nvPr>
        </p:nvSpPr>
        <p:spPr>
          <a:xfrm>
            <a:off x="414058"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64" indent="0">
              <a:buNone/>
              <a:defRPr sz="1200"/>
            </a:lvl2pPr>
            <a:lvl3pPr marL="634931" indent="0">
              <a:buNone/>
              <a:defRPr sz="1200"/>
            </a:lvl3pPr>
            <a:lvl4pPr marL="952396" indent="0">
              <a:buNone/>
              <a:defRPr sz="1200"/>
            </a:lvl4pPr>
            <a:lvl5pPr marL="1269862"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1" name="文本占位符 10">
            <a:extLst>
              <a:ext uri="{FF2B5EF4-FFF2-40B4-BE49-F238E27FC236}">
                <a16:creationId xmlns:a16="http://schemas.microsoft.com/office/drawing/2014/main" id="{3863647C-7268-8E43-B962-0AAFEF939B73}"/>
              </a:ext>
            </a:extLst>
          </p:cNvPr>
          <p:cNvSpPr>
            <a:spLocks noGrp="1"/>
          </p:cNvSpPr>
          <p:nvPr>
            <p:ph type="body" sz="quarter" idx="18" hasCustomPrompt="1"/>
          </p:nvPr>
        </p:nvSpPr>
        <p:spPr>
          <a:xfrm>
            <a:off x="416855" y="2533642"/>
            <a:ext cx="2521976"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23251775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设备-电脑3">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F88C5942-459C-394F-AE4A-4BD50FAA6140}"/>
              </a:ext>
            </a:extLst>
          </p:cNvPr>
          <p:cNvSpPr>
            <a:spLocks noGrp="1"/>
          </p:cNvSpPr>
          <p:nvPr>
            <p:ph type="pic" sz="quarter" idx="13" hasCustomPrompt="1"/>
          </p:nvPr>
        </p:nvSpPr>
        <p:spPr>
          <a:xfrm>
            <a:off x="4212737" y="1282390"/>
            <a:ext cx="3765927" cy="2107015"/>
          </a:xfrm>
          <a:prstGeom prst="rect">
            <a:avLst/>
          </a:prstGeom>
          <a:blipFill>
            <a:blip r:embed="rId2"/>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0" name="文本占位符 3">
            <a:extLst>
              <a:ext uri="{FF2B5EF4-FFF2-40B4-BE49-F238E27FC236}">
                <a16:creationId xmlns:a16="http://schemas.microsoft.com/office/drawing/2014/main" id="{5F82B3E6-A68F-AE41-A1D4-623EA00B4D9E}"/>
              </a:ext>
            </a:extLst>
          </p:cNvPr>
          <p:cNvSpPr>
            <a:spLocks noGrp="1"/>
          </p:cNvSpPr>
          <p:nvPr>
            <p:ph type="body" sz="quarter" idx="24" hasCustomPrompt="1"/>
          </p:nvPr>
        </p:nvSpPr>
        <p:spPr>
          <a:xfrm>
            <a:off x="752113" y="5242715"/>
            <a:ext cx="2635092"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3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85156769-CDB8-EA4E-A641-A7520314E536}"/>
              </a:ext>
            </a:extLst>
          </p:cNvPr>
          <p:cNvSpPr>
            <a:spLocks noGrp="1"/>
          </p:cNvSpPr>
          <p:nvPr>
            <p:ph type="body" sz="quarter" idx="16" hasCustomPrompt="1"/>
          </p:nvPr>
        </p:nvSpPr>
        <p:spPr>
          <a:xfrm>
            <a:off x="416854" y="325417"/>
            <a:ext cx="6352233"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页面主标题 </a:t>
            </a:r>
            <a:r>
              <a:rPr kumimoji="1" lang="en-US" altLang="zh-CN" dirty="0"/>
              <a:t>30</a:t>
            </a:r>
            <a:r>
              <a:rPr kumimoji="1" lang="zh-CN" altLang="en-US" dirty="0"/>
              <a:t>磅</a:t>
            </a:r>
          </a:p>
        </p:txBody>
      </p:sp>
      <p:sp>
        <p:nvSpPr>
          <p:cNvPr id="19" name="文本占位符 3">
            <a:extLst>
              <a:ext uri="{FF2B5EF4-FFF2-40B4-BE49-F238E27FC236}">
                <a16:creationId xmlns:a16="http://schemas.microsoft.com/office/drawing/2014/main" id="{2D486CC4-C41E-FC40-B8E9-FCF24DC15CC4}"/>
              </a:ext>
            </a:extLst>
          </p:cNvPr>
          <p:cNvSpPr>
            <a:spLocks noGrp="1"/>
          </p:cNvSpPr>
          <p:nvPr>
            <p:ph type="body" sz="quarter" idx="23" hasCustomPrompt="1"/>
          </p:nvPr>
        </p:nvSpPr>
        <p:spPr>
          <a:xfrm>
            <a:off x="752112" y="4733301"/>
            <a:ext cx="2635093" cy="36862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段落标题 </a:t>
            </a:r>
            <a:r>
              <a:rPr kumimoji="1" lang="en-US" altLang="zh-CN" dirty="0"/>
              <a:t>16</a:t>
            </a:r>
            <a:r>
              <a:rPr kumimoji="1" lang="zh-CN" altLang="en-US" dirty="0"/>
              <a:t>磅</a:t>
            </a:r>
          </a:p>
        </p:txBody>
      </p:sp>
      <p:sp>
        <p:nvSpPr>
          <p:cNvPr id="21" name="文本占位符 3">
            <a:extLst>
              <a:ext uri="{FF2B5EF4-FFF2-40B4-BE49-F238E27FC236}">
                <a16:creationId xmlns:a16="http://schemas.microsoft.com/office/drawing/2014/main" id="{455D25F2-E11F-354E-B814-DBCCEA04C861}"/>
              </a:ext>
            </a:extLst>
          </p:cNvPr>
          <p:cNvSpPr>
            <a:spLocks noGrp="1"/>
          </p:cNvSpPr>
          <p:nvPr>
            <p:ph type="body" sz="quarter" idx="25" hasCustomPrompt="1"/>
          </p:nvPr>
        </p:nvSpPr>
        <p:spPr>
          <a:xfrm>
            <a:off x="4775325" y="4733301"/>
            <a:ext cx="2635092" cy="36862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段落标题 </a:t>
            </a:r>
            <a:r>
              <a:rPr kumimoji="1" lang="en-US" altLang="zh-CN" dirty="0"/>
              <a:t>16</a:t>
            </a:r>
            <a:r>
              <a:rPr kumimoji="1" lang="zh-CN" altLang="en-US" dirty="0"/>
              <a:t>磅</a:t>
            </a:r>
          </a:p>
        </p:txBody>
      </p:sp>
      <p:sp>
        <p:nvSpPr>
          <p:cNvPr id="22" name="文本占位符 3">
            <a:extLst>
              <a:ext uri="{FF2B5EF4-FFF2-40B4-BE49-F238E27FC236}">
                <a16:creationId xmlns:a16="http://schemas.microsoft.com/office/drawing/2014/main" id="{F40B74A2-B3DA-014A-A97B-47ADBB9C6BC4}"/>
              </a:ext>
            </a:extLst>
          </p:cNvPr>
          <p:cNvSpPr>
            <a:spLocks noGrp="1"/>
          </p:cNvSpPr>
          <p:nvPr>
            <p:ph type="body" sz="quarter" idx="26" hasCustomPrompt="1"/>
          </p:nvPr>
        </p:nvSpPr>
        <p:spPr>
          <a:xfrm>
            <a:off x="4775325" y="5242715"/>
            <a:ext cx="2635092"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3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3" name="文本占位符 3">
            <a:extLst>
              <a:ext uri="{FF2B5EF4-FFF2-40B4-BE49-F238E27FC236}">
                <a16:creationId xmlns:a16="http://schemas.microsoft.com/office/drawing/2014/main" id="{4D20B159-D910-4B4F-95A6-01DE3D52540C}"/>
              </a:ext>
            </a:extLst>
          </p:cNvPr>
          <p:cNvSpPr>
            <a:spLocks noGrp="1"/>
          </p:cNvSpPr>
          <p:nvPr>
            <p:ph type="body" sz="quarter" idx="27" hasCustomPrompt="1"/>
          </p:nvPr>
        </p:nvSpPr>
        <p:spPr>
          <a:xfrm>
            <a:off x="8798535" y="4733301"/>
            <a:ext cx="2635092" cy="36862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段落标题 </a:t>
            </a:r>
            <a:r>
              <a:rPr kumimoji="1" lang="en-US" altLang="zh-CN" dirty="0"/>
              <a:t>16</a:t>
            </a:r>
            <a:r>
              <a:rPr kumimoji="1" lang="zh-CN" altLang="en-US" dirty="0"/>
              <a:t>磅</a:t>
            </a:r>
          </a:p>
        </p:txBody>
      </p:sp>
      <p:sp>
        <p:nvSpPr>
          <p:cNvPr id="24" name="文本占位符 3">
            <a:extLst>
              <a:ext uri="{FF2B5EF4-FFF2-40B4-BE49-F238E27FC236}">
                <a16:creationId xmlns:a16="http://schemas.microsoft.com/office/drawing/2014/main" id="{EE0EDAE4-EC12-5148-BB25-950661EB6B35}"/>
              </a:ext>
            </a:extLst>
          </p:cNvPr>
          <p:cNvSpPr>
            <a:spLocks noGrp="1"/>
          </p:cNvSpPr>
          <p:nvPr>
            <p:ph type="body" sz="quarter" idx="28" hasCustomPrompt="1"/>
          </p:nvPr>
        </p:nvSpPr>
        <p:spPr>
          <a:xfrm>
            <a:off x="8798535" y="5242715"/>
            <a:ext cx="2635092"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3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Tree>
    <p:extLst>
      <p:ext uri="{BB962C8B-B14F-4D97-AF65-F5344CB8AC3E}">
        <p14:creationId xmlns:p14="http://schemas.microsoft.com/office/powerpoint/2010/main" val="195379220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设备-电脑4">
    <p:spTree>
      <p:nvGrpSpPr>
        <p:cNvPr id="1" name=""/>
        <p:cNvGrpSpPr/>
        <p:nvPr/>
      </p:nvGrpSpPr>
      <p:grpSpPr>
        <a:xfrm>
          <a:off x="0" y="0"/>
          <a:ext cx="0" cy="0"/>
          <a:chOff x="0" y="0"/>
          <a:chExt cx="0" cy="0"/>
        </a:xfrm>
      </p:grpSpPr>
      <p:sp>
        <p:nvSpPr>
          <p:cNvPr id="19" name="Picture Placeholder 8">
            <a:extLst>
              <a:ext uri="{FF2B5EF4-FFF2-40B4-BE49-F238E27FC236}">
                <a16:creationId xmlns:a16="http://schemas.microsoft.com/office/drawing/2014/main" id="{9AFBFAC0-A33F-D44C-9F01-103806B7BB4E}"/>
              </a:ext>
            </a:extLst>
          </p:cNvPr>
          <p:cNvSpPr>
            <a:spLocks noGrp="1"/>
          </p:cNvSpPr>
          <p:nvPr>
            <p:ph type="pic" sz="quarter" idx="13" hasCustomPrompt="1"/>
          </p:nvPr>
        </p:nvSpPr>
        <p:spPr>
          <a:xfrm>
            <a:off x="5121990" y="2375494"/>
            <a:ext cx="5217399" cy="3303788"/>
          </a:xfrm>
          <a:prstGeom prst="rect">
            <a:avLst/>
          </a:prstGeom>
          <a:blipFill>
            <a:blip r:embed="rId2"/>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0" name="文本占位符 3">
            <a:extLst>
              <a:ext uri="{FF2B5EF4-FFF2-40B4-BE49-F238E27FC236}">
                <a16:creationId xmlns:a16="http://schemas.microsoft.com/office/drawing/2014/main" id="{588AB3DF-E3C8-A74B-96A6-B9821B7DB5BD}"/>
              </a:ext>
            </a:extLst>
          </p:cNvPr>
          <p:cNvSpPr>
            <a:spLocks noGrp="1"/>
          </p:cNvSpPr>
          <p:nvPr>
            <p:ph type="body" sz="quarter" idx="16" hasCustomPrompt="1"/>
          </p:nvPr>
        </p:nvSpPr>
        <p:spPr>
          <a:xfrm>
            <a:off x="416854" y="325417"/>
            <a:ext cx="6352233"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31" indent="0">
              <a:buNone/>
              <a:defRPr/>
            </a:lvl3pPr>
          </a:lstStyle>
          <a:p>
            <a:pPr lvl="0"/>
            <a:r>
              <a:rPr kumimoji="1" lang="zh-CN" altLang="en-US" dirty="0"/>
              <a:t>页面主标题 </a:t>
            </a:r>
            <a:r>
              <a:rPr kumimoji="1" lang="en-US" altLang="zh-CN" dirty="0"/>
              <a:t>30</a:t>
            </a:r>
            <a:r>
              <a:rPr kumimoji="1" lang="zh-CN" altLang="en-US" dirty="0"/>
              <a:t>磅</a:t>
            </a:r>
          </a:p>
        </p:txBody>
      </p:sp>
      <p:sp>
        <p:nvSpPr>
          <p:cNvPr id="17" name="文本占位符 14">
            <a:extLst>
              <a:ext uri="{FF2B5EF4-FFF2-40B4-BE49-F238E27FC236}">
                <a16:creationId xmlns:a16="http://schemas.microsoft.com/office/drawing/2014/main" id="{8625BE38-D4F0-2C4B-9C9C-0BBD65A9A850}"/>
              </a:ext>
            </a:extLst>
          </p:cNvPr>
          <p:cNvSpPr>
            <a:spLocks noGrp="1"/>
          </p:cNvSpPr>
          <p:nvPr>
            <p:ph type="body" sz="quarter" idx="19" hasCustomPrompt="1"/>
          </p:nvPr>
        </p:nvSpPr>
        <p:spPr>
          <a:xfrm>
            <a:off x="414057" y="2355681"/>
            <a:ext cx="3424787" cy="61436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64" indent="0">
              <a:buNone/>
              <a:defRPr sz="1200"/>
            </a:lvl2pPr>
            <a:lvl3pPr marL="634931" indent="0">
              <a:buNone/>
              <a:defRPr sz="1200"/>
            </a:lvl3pPr>
            <a:lvl4pPr marL="952396" indent="0">
              <a:buNone/>
              <a:defRPr sz="1200"/>
            </a:lvl4pPr>
            <a:lvl5pPr marL="1269862"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8" name="文本占位符 10">
            <a:extLst>
              <a:ext uri="{FF2B5EF4-FFF2-40B4-BE49-F238E27FC236}">
                <a16:creationId xmlns:a16="http://schemas.microsoft.com/office/drawing/2014/main" id="{64161901-2BF9-1645-B3E1-C8DB20DC0955}"/>
              </a:ext>
            </a:extLst>
          </p:cNvPr>
          <p:cNvSpPr>
            <a:spLocks noGrp="1"/>
          </p:cNvSpPr>
          <p:nvPr>
            <p:ph type="body" sz="quarter" idx="18" hasCustomPrompt="1"/>
          </p:nvPr>
        </p:nvSpPr>
        <p:spPr>
          <a:xfrm>
            <a:off x="416855" y="1785406"/>
            <a:ext cx="2521976"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1" name="Picture Placeholder 13">
            <a:extLst>
              <a:ext uri="{FF2B5EF4-FFF2-40B4-BE49-F238E27FC236}">
                <a16:creationId xmlns:a16="http://schemas.microsoft.com/office/drawing/2014/main" id="{A39C9C19-09B0-C54F-AEA2-8E9F04E14FF5}"/>
              </a:ext>
            </a:extLst>
          </p:cNvPr>
          <p:cNvSpPr>
            <a:spLocks noGrp="1"/>
          </p:cNvSpPr>
          <p:nvPr>
            <p:ph type="pic" sz="quarter" idx="54" hasCustomPrompt="1"/>
          </p:nvPr>
        </p:nvSpPr>
        <p:spPr>
          <a:xfrm>
            <a:off x="9915660" y="3686174"/>
            <a:ext cx="1174283" cy="2538943"/>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4"/>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2" name="Picture Placeholder 13">
            <a:extLst>
              <a:ext uri="{FF2B5EF4-FFF2-40B4-BE49-F238E27FC236}">
                <a16:creationId xmlns:a16="http://schemas.microsoft.com/office/drawing/2014/main" id="{E51C8065-E36B-334C-B99F-2BC0FB3082E3}"/>
              </a:ext>
            </a:extLst>
          </p:cNvPr>
          <p:cNvSpPr>
            <a:spLocks noGrp="1"/>
          </p:cNvSpPr>
          <p:nvPr>
            <p:ph type="pic" sz="quarter" idx="55" hasCustomPrompt="1"/>
          </p:nvPr>
        </p:nvSpPr>
        <p:spPr>
          <a:xfrm>
            <a:off x="2592363" y="4257677"/>
            <a:ext cx="895396" cy="1935956"/>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blipFill>
            <a:blip r:embed="rId5"/>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
        <p:nvSpPr>
          <p:cNvPr id="20" name="Picture Placeholder 8">
            <a:extLst>
              <a:ext uri="{FF2B5EF4-FFF2-40B4-BE49-F238E27FC236}">
                <a16:creationId xmlns:a16="http://schemas.microsoft.com/office/drawing/2014/main" id="{057EC4A9-5F44-404D-9EDF-08901795CD3B}"/>
              </a:ext>
            </a:extLst>
          </p:cNvPr>
          <p:cNvSpPr>
            <a:spLocks noGrp="1"/>
          </p:cNvSpPr>
          <p:nvPr>
            <p:ph type="pic" sz="quarter" idx="53" hasCustomPrompt="1"/>
          </p:nvPr>
        </p:nvSpPr>
        <p:spPr>
          <a:xfrm>
            <a:off x="3225541" y="3860089"/>
            <a:ext cx="3290316" cy="2258096"/>
          </a:xfrm>
          <a:prstGeom prst="rect">
            <a:avLst/>
          </a:prstGeom>
          <a:blipFill>
            <a:blip r:embed="rId6"/>
            <a:stretch>
              <a:fillRect/>
            </a:stretch>
          </a:blipFill>
          <a:ln>
            <a:noFill/>
          </a:ln>
        </p:spPr>
        <p:txBody>
          <a:bodyPr wrap="square" tIns="576000" anchor="ctr">
            <a:noAutofit/>
          </a:bodyPr>
          <a:lstStyle>
            <a:lvl1pPr marL="0" indent="0" algn="ctr">
              <a:buNone/>
              <a:defRPr sz="800">
                <a:solidFill>
                  <a:schemeClr val="bg1"/>
                </a:solidFill>
              </a:defRPr>
            </a:lvl1pPr>
          </a:lstStyle>
          <a:p>
            <a:r>
              <a:rPr lang="en-US" dirty="0" err="1"/>
              <a:t>点击添加图片</a:t>
            </a:r>
            <a:endParaRPr lang="en-US" dirty="0"/>
          </a:p>
        </p:txBody>
      </p:sp>
    </p:spTree>
    <p:extLst>
      <p:ext uri="{BB962C8B-B14F-4D97-AF65-F5344CB8AC3E}">
        <p14:creationId xmlns:p14="http://schemas.microsoft.com/office/powerpoint/2010/main" val="142617947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7C25B0-BE01-224D-8F14-0AFEB295A463}"/>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EE006BF8-D075-5848-9E2F-7062C0F68CD9}"/>
              </a:ext>
            </a:extLst>
          </p:cNvPr>
          <p:cNvSpPr>
            <a:spLocks noGrp="1"/>
          </p:cNvSpPr>
          <p:nvPr>
            <p:ph type="dt" sz="half" idx="10"/>
          </p:nvPr>
        </p:nvSpPr>
        <p:spPr/>
        <p:txBody>
          <a:bodyPr/>
          <a:lstStyle/>
          <a:p>
            <a:fld id="{B18822ED-5D5C-9948-9A6F-712132A3C903}" type="datetime1">
              <a:rPr kumimoji="1" lang="zh-CN" altLang="en-US" smtClean="0"/>
              <a:t>2023/12/11</a:t>
            </a:fld>
            <a:endParaRPr kumimoji="1" lang="zh-CN" altLang="en-US"/>
          </a:p>
        </p:txBody>
      </p:sp>
      <p:sp>
        <p:nvSpPr>
          <p:cNvPr id="4" name="页脚占位符 3">
            <a:extLst>
              <a:ext uri="{FF2B5EF4-FFF2-40B4-BE49-F238E27FC236}">
                <a16:creationId xmlns:a16="http://schemas.microsoft.com/office/drawing/2014/main" id="{74899E8B-B5E5-4848-A61D-56E941B22C5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499417DC-A66F-2041-AEF2-67A1570F73B1}"/>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17282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图文-单图1">
    <p:spTree>
      <p:nvGrpSpPr>
        <p:cNvPr id="1" name=""/>
        <p:cNvGrpSpPr/>
        <p:nvPr/>
      </p:nvGrpSpPr>
      <p:grpSpPr>
        <a:xfrm>
          <a:off x="0" y="0"/>
          <a:ext cx="0" cy="0"/>
          <a:chOff x="0" y="0"/>
          <a:chExt cx="0" cy="0"/>
        </a:xfrm>
      </p:grpSpPr>
      <p:sp>
        <p:nvSpPr>
          <p:cNvPr id="4" name="矩形">
            <a:extLst>
              <a:ext uri="{FF2B5EF4-FFF2-40B4-BE49-F238E27FC236}">
                <a16:creationId xmlns:a16="http://schemas.microsoft.com/office/drawing/2014/main" id="{6018A8EB-B542-8148-ADFD-3E3A902AB1D5}"/>
              </a:ext>
            </a:extLst>
          </p:cNvPr>
          <p:cNvSpPr/>
          <p:nvPr userDrawn="1"/>
        </p:nvSpPr>
        <p:spPr>
          <a:xfrm>
            <a:off x="-2786"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4952355" y="1231901"/>
            <a:ext cx="6298380" cy="382905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buFontTx/>
              <a:buNone/>
              <a:defRPr lang="zh-CN" altLang="en-US" sz="800">
                <a:solidFill>
                  <a:schemeClr val="bg1"/>
                </a:solidFill>
              </a:defRPr>
            </a:lvl1pPr>
          </a:lstStyle>
          <a:p>
            <a:pPr lvl="0" algn="ctr"/>
            <a:r>
              <a:rPr kumimoji="1" lang="zh-CN" altLang="en-US" dirty="0"/>
              <a:t>点击添加图片</a:t>
            </a:r>
          </a:p>
        </p:txBody>
      </p:sp>
      <p:sp>
        <p:nvSpPr>
          <p:cNvPr id="21" name="文本占位符 20">
            <a:extLst>
              <a:ext uri="{FF2B5EF4-FFF2-40B4-BE49-F238E27FC236}">
                <a16:creationId xmlns:a16="http://schemas.microsoft.com/office/drawing/2014/main" id="{65D89592-18DA-D542-ACD8-B580340DD649}"/>
              </a:ext>
            </a:extLst>
          </p:cNvPr>
          <p:cNvSpPr>
            <a:spLocks noGrp="1"/>
          </p:cNvSpPr>
          <p:nvPr>
            <p:ph type="body" sz="quarter" idx="15" hasCustomPrompt="1"/>
          </p:nvPr>
        </p:nvSpPr>
        <p:spPr>
          <a:xfrm>
            <a:off x="457443" y="1301523"/>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E0909082-C6DF-C94F-AB7A-F399DA7580B9}"/>
              </a:ext>
            </a:extLst>
          </p:cNvPr>
          <p:cNvSpPr>
            <a:spLocks noGrp="1"/>
          </p:cNvSpPr>
          <p:nvPr>
            <p:ph type="body" sz="quarter" idx="26" hasCustomPrompt="1"/>
          </p:nvPr>
        </p:nvSpPr>
        <p:spPr>
          <a:xfrm>
            <a:off x="5461725" y="5353139"/>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24" name="文本占位符 20">
            <a:extLst>
              <a:ext uri="{FF2B5EF4-FFF2-40B4-BE49-F238E27FC236}">
                <a16:creationId xmlns:a16="http://schemas.microsoft.com/office/drawing/2014/main" id="{3EF2CD6D-B2E2-7549-BCBD-BAEB86337CA5}"/>
              </a:ext>
            </a:extLst>
          </p:cNvPr>
          <p:cNvSpPr>
            <a:spLocks noGrp="1"/>
          </p:cNvSpPr>
          <p:nvPr>
            <p:ph type="body" sz="quarter" idx="32" hasCustomPrompt="1"/>
          </p:nvPr>
        </p:nvSpPr>
        <p:spPr>
          <a:xfrm>
            <a:off x="426967" y="2832540"/>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7" name="文本占位符 20">
            <a:extLst>
              <a:ext uri="{FF2B5EF4-FFF2-40B4-BE49-F238E27FC236}">
                <a16:creationId xmlns:a16="http://schemas.microsoft.com/office/drawing/2014/main" id="{B74D12FC-6220-864F-BCC8-721A38A776C9}"/>
              </a:ext>
            </a:extLst>
          </p:cNvPr>
          <p:cNvSpPr>
            <a:spLocks noGrp="1"/>
          </p:cNvSpPr>
          <p:nvPr>
            <p:ph type="body" sz="quarter" idx="34" hasCustomPrompt="1"/>
          </p:nvPr>
        </p:nvSpPr>
        <p:spPr>
          <a:xfrm>
            <a:off x="426967"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3" name="文本占位符 20">
            <a:extLst>
              <a:ext uri="{FF2B5EF4-FFF2-40B4-BE49-F238E27FC236}">
                <a16:creationId xmlns:a16="http://schemas.microsoft.com/office/drawing/2014/main" id="{4F5B606F-D677-9B4A-B52E-A56E182CF993}"/>
              </a:ext>
            </a:extLst>
          </p:cNvPr>
          <p:cNvSpPr>
            <a:spLocks noGrp="1"/>
          </p:cNvSpPr>
          <p:nvPr>
            <p:ph type="body" sz="quarter" idx="36" hasCustomPrompt="1"/>
          </p:nvPr>
        </p:nvSpPr>
        <p:spPr>
          <a:xfrm>
            <a:off x="426967" y="3968660"/>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4" name="文本占位符 20">
            <a:extLst>
              <a:ext uri="{FF2B5EF4-FFF2-40B4-BE49-F238E27FC236}">
                <a16:creationId xmlns:a16="http://schemas.microsoft.com/office/drawing/2014/main" id="{90271A85-BC20-BF42-8F3F-43C0402DDC82}"/>
              </a:ext>
            </a:extLst>
          </p:cNvPr>
          <p:cNvSpPr>
            <a:spLocks noGrp="1"/>
          </p:cNvSpPr>
          <p:nvPr>
            <p:ph type="body" sz="quarter" idx="37" hasCustomPrompt="1"/>
          </p:nvPr>
        </p:nvSpPr>
        <p:spPr>
          <a:xfrm>
            <a:off x="426967" y="2327416"/>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86503530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图文-单图2">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303155" y="1231901"/>
            <a:ext cx="6298380" cy="382905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8" name="矩形">
            <a:extLst>
              <a:ext uri="{FF2B5EF4-FFF2-40B4-BE49-F238E27FC236}">
                <a16:creationId xmlns:a16="http://schemas.microsoft.com/office/drawing/2014/main" id="{C6077091-B525-C346-A947-AA98CF31C7C8}"/>
              </a:ext>
            </a:extLst>
          </p:cNvPr>
          <p:cNvSpPr/>
          <p:nvPr userDrawn="1"/>
        </p:nvSpPr>
        <p:spPr>
          <a:xfrm>
            <a:off x="-2787"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C8CDE976-7E90-E649-931F-BC49C21D67FA}"/>
              </a:ext>
            </a:extLst>
          </p:cNvPr>
          <p:cNvSpPr>
            <a:spLocks noGrp="1"/>
          </p:cNvSpPr>
          <p:nvPr>
            <p:ph type="body" sz="quarter" idx="15" hasCustomPrompt="1"/>
          </p:nvPr>
        </p:nvSpPr>
        <p:spPr>
          <a:xfrm>
            <a:off x="457443" y="1301523"/>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2172B4A6-EE94-F14B-A0E5-6AAD8FF95822}"/>
              </a:ext>
            </a:extLst>
          </p:cNvPr>
          <p:cNvSpPr>
            <a:spLocks noGrp="1"/>
          </p:cNvSpPr>
          <p:nvPr>
            <p:ph type="body" sz="quarter" idx="26" hasCustomPrompt="1"/>
          </p:nvPr>
        </p:nvSpPr>
        <p:spPr>
          <a:xfrm>
            <a:off x="5752697" y="5353139"/>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A3628BA3-B152-A745-B7BF-6D9B0CD9BC5C}"/>
              </a:ext>
            </a:extLst>
          </p:cNvPr>
          <p:cNvSpPr>
            <a:spLocks noGrp="1"/>
          </p:cNvSpPr>
          <p:nvPr>
            <p:ph type="body" sz="quarter" idx="32" hasCustomPrompt="1"/>
          </p:nvPr>
        </p:nvSpPr>
        <p:spPr>
          <a:xfrm>
            <a:off x="426967" y="2832540"/>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AE60A332-B5E3-BC42-AF9F-75BD2870613F}"/>
              </a:ext>
            </a:extLst>
          </p:cNvPr>
          <p:cNvSpPr>
            <a:spLocks noGrp="1"/>
          </p:cNvSpPr>
          <p:nvPr>
            <p:ph type="body" sz="quarter" idx="33" hasCustomPrompt="1"/>
          </p:nvPr>
        </p:nvSpPr>
        <p:spPr>
          <a:xfrm>
            <a:off x="426967" y="3704029"/>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2D9E8C2E-054F-1845-A5C4-DCB493C919F7}"/>
              </a:ext>
            </a:extLst>
          </p:cNvPr>
          <p:cNvSpPr>
            <a:spLocks noGrp="1"/>
          </p:cNvSpPr>
          <p:nvPr>
            <p:ph type="body" sz="quarter" idx="34" hasCustomPrompt="1"/>
          </p:nvPr>
        </p:nvSpPr>
        <p:spPr>
          <a:xfrm>
            <a:off x="426967"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DAF37E30-9A68-B845-9073-5C69D6903D02}"/>
              </a:ext>
            </a:extLst>
          </p:cNvPr>
          <p:cNvSpPr>
            <a:spLocks noGrp="1"/>
          </p:cNvSpPr>
          <p:nvPr>
            <p:ph type="body" sz="quarter" idx="37" hasCustomPrompt="1"/>
          </p:nvPr>
        </p:nvSpPr>
        <p:spPr>
          <a:xfrm>
            <a:off x="426967" y="2327416"/>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36817753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图文-单图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572189" y="1631953"/>
            <a:ext cx="5219321" cy="312738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77" lvl="0" indent="-317477" algn="ctr"/>
            <a:r>
              <a:rPr kumimoji="1" lang="zh-CN" altLang="en-US" dirty="0"/>
              <a:t>点击添加图片</a:t>
            </a:r>
          </a:p>
        </p:txBody>
      </p:sp>
      <p:sp>
        <p:nvSpPr>
          <p:cNvPr id="9" name="矩形">
            <a:extLst>
              <a:ext uri="{FF2B5EF4-FFF2-40B4-BE49-F238E27FC236}">
                <a16:creationId xmlns:a16="http://schemas.microsoft.com/office/drawing/2014/main" id="{5CE24B18-B827-6D4E-A32D-F6AE5AAFC956}"/>
              </a:ext>
            </a:extLst>
          </p:cNvPr>
          <p:cNvSpPr/>
          <p:nvPr userDrawn="1"/>
        </p:nvSpPr>
        <p:spPr>
          <a:xfrm>
            <a:off x="-2788" y="-4234"/>
            <a:ext cx="604214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3C51A064-A22B-A94A-A943-DBBAFE01C8DB}"/>
              </a:ext>
            </a:extLst>
          </p:cNvPr>
          <p:cNvSpPr>
            <a:spLocks noGrp="1"/>
          </p:cNvSpPr>
          <p:nvPr>
            <p:ph type="body" sz="quarter" idx="15" hasCustomPrompt="1"/>
          </p:nvPr>
        </p:nvSpPr>
        <p:spPr>
          <a:xfrm>
            <a:off x="457443" y="1301523"/>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8B76A52F-3C6A-424A-A328-7E43F7639F4E}"/>
              </a:ext>
            </a:extLst>
          </p:cNvPr>
          <p:cNvSpPr>
            <a:spLocks noGrp="1"/>
          </p:cNvSpPr>
          <p:nvPr>
            <p:ph type="body" sz="quarter" idx="26" hasCustomPrompt="1"/>
          </p:nvPr>
        </p:nvSpPr>
        <p:spPr>
          <a:xfrm>
            <a:off x="7112328" y="5097817"/>
            <a:ext cx="4572253"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8187715B-C4ED-274A-9CD6-D9FD369A7EF1}"/>
              </a:ext>
            </a:extLst>
          </p:cNvPr>
          <p:cNvSpPr>
            <a:spLocks noGrp="1"/>
          </p:cNvSpPr>
          <p:nvPr>
            <p:ph type="body" sz="quarter" idx="32" hasCustomPrompt="1"/>
          </p:nvPr>
        </p:nvSpPr>
        <p:spPr>
          <a:xfrm>
            <a:off x="426967" y="2832540"/>
            <a:ext cx="5218719"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5" name="文本占位符 20">
            <a:extLst>
              <a:ext uri="{FF2B5EF4-FFF2-40B4-BE49-F238E27FC236}">
                <a16:creationId xmlns:a16="http://schemas.microsoft.com/office/drawing/2014/main" id="{9000B1A3-EE83-1346-98FC-CEF0E05BB185}"/>
              </a:ext>
            </a:extLst>
          </p:cNvPr>
          <p:cNvSpPr>
            <a:spLocks noGrp="1"/>
          </p:cNvSpPr>
          <p:nvPr>
            <p:ph type="body" sz="quarter" idx="34" hasCustomPrompt="1"/>
          </p:nvPr>
        </p:nvSpPr>
        <p:spPr>
          <a:xfrm>
            <a:off x="426967" y="4209153"/>
            <a:ext cx="5218719"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60897B1F-2EB2-E748-A7A2-A1D048FE326A}"/>
              </a:ext>
            </a:extLst>
          </p:cNvPr>
          <p:cNvSpPr>
            <a:spLocks noGrp="1"/>
          </p:cNvSpPr>
          <p:nvPr>
            <p:ph type="body" sz="quarter" idx="36" hasCustomPrompt="1"/>
          </p:nvPr>
        </p:nvSpPr>
        <p:spPr>
          <a:xfrm>
            <a:off x="426967" y="5580141"/>
            <a:ext cx="5218719"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8" name="文本占位符 20">
            <a:extLst>
              <a:ext uri="{FF2B5EF4-FFF2-40B4-BE49-F238E27FC236}">
                <a16:creationId xmlns:a16="http://schemas.microsoft.com/office/drawing/2014/main" id="{A80C6C7D-CC64-D74B-8C21-DD2520313FFE}"/>
              </a:ext>
            </a:extLst>
          </p:cNvPr>
          <p:cNvSpPr>
            <a:spLocks noGrp="1"/>
          </p:cNvSpPr>
          <p:nvPr>
            <p:ph type="body" sz="quarter" idx="37" hasCustomPrompt="1"/>
          </p:nvPr>
        </p:nvSpPr>
        <p:spPr>
          <a:xfrm>
            <a:off x="426967" y="2327416"/>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0" name="文本占位符 20">
            <a:extLst>
              <a:ext uri="{FF2B5EF4-FFF2-40B4-BE49-F238E27FC236}">
                <a16:creationId xmlns:a16="http://schemas.microsoft.com/office/drawing/2014/main" id="{2B12A6A2-5100-7242-B693-387A88054E05}"/>
              </a:ext>
            </a:extLst>
          </p:cNvPr>
          <p:cNvSpPr>
            <a:spLocks noGrp="1"/>
          </p:cNvSpPr>
          <p:nvPr>
            <p:ph type="body" sz="quarter" idx="33" hasCustomPrompt="1"/>
          </p:nvPr>
        </p:nvSpPr>
        <p:spPr>
          <a:xfrm>
            <a:off x="426967" y="3704029"/>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1" name="文本占位符 20">
            <a:extLst>
              <a:ext uri="{FF2B5EF4-FFF2-40B4-BE49-F238E27FC236}">
                <a16:creationId xmlns:a16="http://schemas.microsoft.com/office/drawing/2014/main" id="{40A93B10-C9A2-1042-B4BA-2AD446154ACE}"/>
              </a:ext>
            </a:extLst>
          </p:cNvPr>
          <p:cNvSpPr>
            <a:spLocks noGrp="1"/>
          </p:cNvSpPr>
          <p:nvPr>
            <p:ph type="body" sz="quarter" idx="38" hasCustomPrompt="1"/>
          </p:nvPr>
        </p:nvSpPr>
        <p:spPr>
          <a:xfrm>
            <a:off x="426967" y="5077009"/>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337107411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图文-人物图片">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C06D34E-6C98-5246-B4F3-362BF2C95B0C}"/>
              </a:ext>
            </a:extLst>
          </p:cNvPr>
          <p:cNvSpPr>
            <a:spLocks noGrp="1"/>
          </p:cNvSpPr>
          <p:nvPr>
            <p:ph type="body" sz="quarter" idx="15"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32">
            <a:extLst>
              <a:ext uri="{FF2B5EF4-FFF2-40B4-BE49-F238E27FC236}">
                <a16:creationId xmlns:a16="http://schemas.microsoft.com/office/drawing/2014/main" id="{05B1584B-A45E-6E4F-A5FE-647FC1B96DA3}"/>
              </a:ext>
            </a:extLst>
          </p:cNvPr>
          <p:cNvSpPr>
            <a:spLocks noGrp="1"/>
          </p:cNvSpPr>
          <p:nvPr>
            <p:ph type="body" sz="quarter" idx="12" hasCustomPrompt="1"/>
          </p:nvPr>
        </p:nvSpPr>
        <p:spPr>
          <a:xfrm>
            <a:off x="514915" y="1374559"/>
            <a:ext cx="6254172" cy="4472060"/>
          </a:xfrm>
          <a:prstGeom prst="rect">
            <a:avLst/>
          </a:prstGeom>
        </p:spPr>
        <p:txBody>
          <a:bodyPr anchor="ctr">
            <a:normAutofit/>
          </a:bodyPr>
          <a:lstStyle>
            <a:lvl1pPr marL="0" indent="0" algn="l">
              <a:lnSpc>
                <a:spcPct val="150000"/>
              </a:lnSpc>
              <a:buNone/>
              <a:defRPr sz="2000" b="1" i="0">
                <a:solidFill>
                  <a:srgbClr val="0060F0"/>
                </a:solidFill>
                <a:latin typeface="TencentSans W7" panose="020C04030202040F0204" pitchFamily="34" charset="-122"/>
                <a:ea typeface="TencentSans W7" panose="020C04030202040F0204" pitchFamily="34" charset="-122"/>
              </a:defRPr>
            </a:lvl1pPr>
            <a:lvl5pPr marL="1269904" indent="0">
              <a:buNone/>
              <a:defRPr/>
            </a:lvl5pPr>
          </a:lstStyle>
          <a:p>
            <a:pPr lvl="0"/>
            <a:r>
              <a:rPr kumimoji="1" lang="zh-CN" altLang="en-US" dirty="0"/>
              <a:t>内容</a:t>
            </a:r>
          </a:p>
        </p:txBody>
      </p:sp>
      <p:sp>
        <p:nvSpPr>
          <p:cNvPr id="3" name="图片占位符 2">
            <a:extLst>
              <a:ext uri="{FF2B5EF4-FFF2-40B4-BE49-F238E27FC236}">
                <a16:creationId xmlns:a16="http://schemas.microsoft.com/office/drawing/2014/main" id="{3BC9F8EE-0EF9-5841-892B-3D4E0B26ADE9}"/>
              </a:ext>
            </a:extLst>
          </p:cNvPr>
          <p:cNvSpPr>
            <a:spLocks noGrp="1"/>
          </p:cNvSpPr>
          <p:nvPr>
            <p:ph type="pic" sz="quarter" idx="13" hasCustomPrompt="1"/>
          </p:nvPr>
        </p:nvSpPr>
        <p:spPr>
          <a:xfrm>
            <a:off x="7762870" y="1374559"/>
            <a:ext cx="3914215" cy="447206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7" name="文本占位符 32">
            <a:extLst>
              <a:ext uri="{FF2B5EF4-FFF2-40B4-BE49-F238E27FC236}">
                <a16:creationId xmlns:a16="http://schemas.microsoft.com/office/drawing/2014/main" id="{21104DFA-68B6-B34A-8703-CE6120EFCBBD}"/>
              </a:ext>
            </a:extLst>
          </p:cNvPr>
          <p:cNvSpPr>
            <a:spLocks noGrp="1"/>
          </p:cNvSpPr>
          <p:nvPr>
            <p:ph type="body" sz="quarter" idx="14" hasCustomPrompt="1"/>
          </p:nvPr>
        </p:nvSpPr>
        <p:spPr>
          <a:xfrm>
            <a:off x="7762870" y="6008992"/>
            <a:ext cx="3914215" cy="576693"/>
          </a:xfrm>
          <a:prstGeom prst="rect">
            <a:avLst/>
          </a:prstGeom>
        </p:spPr>
        <p:txBody>
          <a:bodyPr>
            <a:normAutofit/>
          </a:bodyPr>
          <a:lstStyle>
            <a:lvl1pPr marL="0" indent="0" algn="r">
              <a:lnSpc>
                <a:spcPct val="120000"/>
              </a:lnSpc>
              <a:buNone/>
              <a:defRPr sz="1200" b="1" i="0">
                <a:solidFill>
                  <a:schemeClr val="tx2"/>
                </a:solidFill>
                <a:latin typeface="TencentSans W7" panose="020C04030202040F0204" pitchFamily="34" charset="-122"/>
                <a:ea typeface="TencentSans W7" panose="020C04030202040F0204" pitchFamily="34" charset="-122"/>
              </a:defRPr>
            </a:lvl1pPr>
            <a:lvl5pPr marL="1269904" indent="0">
              <a:buNone/>
              <a:defRPr/>
            </a:lvl5pPr>
          </a:lstStyle>
          <a:p>
            <a:pPr lvl="0"/>
            <a:r>
              <a:rPr kumimoji="1" lang="zh-CN" altLang="en-US" dirty="0"/>
              <a:t>人物名称</a:t>
            </a:r>
          </a:p>
        </p:txBody>
      </p:sp>
      <p:pic>
        <p:nvPicPr>
          <p:cNvPr id="12" name="图片 11">
            <a:extLst>
              <a:ext uri="{FF2B5EF4-FFF2-40B4-BE49-F238E27FC236}">
                <a16:creationId xmlns:a16="http://schemas.microsoft.com/office/drawing/2014/main" id="{F6112379-6397-AC45-AC19-50BDADEF17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8" name="灯片编号占位符 1">
            <a:extLst>
              <a:ext uri="{FF2B5EF4-FFF2-40B4-BE49-F238E27FC236}">
                <a16:creationId xmlns:a16="http://schemas.microsoft.com/office/drawing/2014/main" id="{0C6263DF-AE36-8249-88D4-C402852A0312}"/>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115737711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图文-单图4">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12796" y="2282829"/>
            <a:ext cx="11158547" cy="406302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5CD62D9F-884D-294F-A2F5-CCFDD56E74E4}"/>
              </a:ext>
            </a:extLst>
          </p:cNvPr>
          <p:cNvSpPr>
            <a:spLocks noGrp="1"/>
          </p:cNvSpPr>
          <p:nvPr>
            <p:ph type="body" sz="quarter" idx="15"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1">
            <a:extLst>
              <a:ext uri="{FF2B5EF4-FFF2-40B4-BE49-F238E27FC236}">
                <a16:creationId xmlns:a16="http://schemas.microsoft.com/office/drawing/2014/main" id="{DAFAF956-DDA2-9F48-AB14-73A87EAB56D6}"/>
              </a:ext>
            </a:extLst>
          </p:cNvPr>
          <p:cNvSpPr>
            <a:spLocks noGrp="1"/>
          </p:cNvSpPr>
          <p:nvPr>
            <p:ph type="body" sz="quarter" idx="16" hasCustomPrompt="1"/>
          </p:nvPr>
        </p:nvSpPr>
        <p:spPr>
          <a:xfrm>
            <a:off x="416350" y="1630275"/>
            <a:ext cx="7198375" cy="547687"/>
          </a:xfrm>
          <a:prstGeom prst="rect">
            <a:avLst/>
          </a:prstGeom>
        </p:spPr>
        <p:txBody>
          <a:bodyPr/>
          <a:lstStyle>
            <a:lvl1pPr marL="0" indent="0" algn="l">
              <a:lnSpc>
                <a:spcPct val="150000"/>
              </a:lnSpc>
              <a:buNone/>
              <a:defRPr sz="1000">
                <a:solidFill>
                  <a:schemeClr val="tx1"/>
                </a:solidFill>
                <a:latin typeface="FZLanTingHei-R-GBK" panose="02000000000000000000" pitchFamily="2" charset="-122"/>
                <a:ea typeface="FZLanTingHei-R-GBK" panose="02000000000000000000" pitchFamily="2" charset="-122"/>
              </a:defRPr>
            </a:lvl1pPr>
          </a:lstStyle>
          <a:p>
            <a:pPr lvl="0"/>
            <a:r>
              <a:rPr lang="zh-CN" altLang="en-US" sz="1000" dirty="0">
                <a:latin typeface="FZLanTingHei-R-GBK" panose="02000000000000000000" pitchFamily="2" charset="-122"/>
                <a:ea typeface="FZLanTingHei-R-GBK" panose="02000000000000000000" pitchFamily="2" charset="-122"/>
              </a:rPr>
              <a:t>此处为正文，字体方正兰亭黑，字号</a:t>
            </a:r>
            <a:r>
              <a:rPr lang="en-US" altLang="zh-CN" sz="1000" dirty="0">
                <a:latin typeface="FZLanTingHei-R-GBK" panose="02000000000000000000" pitchFamily="2" charset="-122"/>
                <a:ea typeface="FZLanTingHei-R-GBK" panose="02000000000000000000" pitchFamily="2" charset="-122"/>
              </a:rPr>
              <a:t>10</a:t>
            </a:r>
            <a:r>
              <a:rPr lang="zh-CN" altLang="en-US" sz="1000" dirty="0">
                <a:latin typeface="FZLanTingHei-R-GBK" panose="02000000000000000000" pitchFamily="2" charset="-122"/>
                <a:ea typeface="FZLanTingHei-R-GBK" panose="02000000000000000000" pitchFamily="2" charset="-122"/>
              </a:rPr>
              <a:t>磅，字重</a:t>
            </a:r>
            <a:r>
              <a:rPr lang="en" altLang="zh-CN" sz="1000" dirty="0">
                <a:latin typeface="FZLanTingHei-R-GBK" panose="02000000000000000000" pitchFamily="2" charset="-122"/>
                <a:ea typeface="FZLanTingHei-R-GBK" panose="02000000000000000000" pitchFamily="2" charset="-122"/>
              </a:rPr>
              <a:t>Regular</a:t>
            </a:r>
            <a:r>
              <a:rPr lang="zh-CN" altLang="en" sz="1000" dirty="0">
                <a:latin typeface="FZLanTingHei-R-GBK" panose="02000000000000000000" pitchFamily="2" charset="-122"/>
                <a:ea typeface="FZLanTingHei-R-GBK" panose="02000000000000000000" pitchFamily="2" charset="-122"/>
              </a:rPr>
              <a:t>，</a:t>
            </a:r>
            <a:r>
              <a:rPr lang="zh-CN" altLang="en-US" sz="1000" dirty="0">
                <a:latin typeface="FZLanTingHei-R-GBK" panose="02000000000000000000" pitchFamily="2" charset="-122"/>
                <a:ea typeface="FZLanTingHei-R-GBK" panose="02000000000000000000" pitchFamily="2" charset="-122"/>
              </a:rPr>
              <a:t>行距</a:t>
            </a:r>
            <a:r>
              <a:rPr lang="en-US" altLang="zh-CN" sz="1000" dirty="0">
                <a:latin typeface="FZLanTingHei-R-GBK" panose="02000000000000000000" pitchFamily="2" charset="-122"/>
                <a:ea typeface="FZLanTingHei-R-GBK" panose="02000000000000000000" pitchFamily="2" charset="-122"/>
              </a:rPr>
              <a:t>1.5</a:t>
            </a:r>
            <a:r>
              <a:rPr lang="zh-CN" altLang="en-US" sz="1000" dirty="0">
                <a:latin typeface="FZLanTingHei-R-GBK" panose="02000000000000000000" pitchFamily="2" charset="-122"/>
                <a:ea typeface="FZLanTingHei-R-GBK" panose="02000000000000000000" pitchFamily="2" charset="-122"/>
              </a:rPr>
              <a:t>倍，色值</a:t>
            </a:r>
            <a:r>
              <a:rPr lang="en-US" altLang="zh-CN" sz="1000" dirty="0">
                <a:latin typeface="FZLanTingHei-R-GBK" panose="02000000000000000000" pitchFamily="2" charset="-122"/>
                <a:ea typeface="FZLanTingHei-R-GBK" panose="02000000000000000000" pitchFamily="2" charset="-122"/>
              </a:rPr>
              <a:t>#000000</a:t>
            </a:r>
            <a:r>
              <a:rPr lang="zh-CN" altLang="en-US" sz="1000" dirty="0">
                <a:latin typeface="FZLanTingHei-R-GBK" panose="02000000000000000000" pitchFamily="2" charset="-122"/>
                <a:ea typeface="FZLanTingHei-R-GBK" panose="02000000000000000000" pitchFamily="2" charset="-122"/>
              </a:rPr>
              <a:t>。</a:t>
            </a:r>
            <a:endParaRPr kumimoji="1" lang="zh-CN" altLang="en-US" dirty="0"/>
          </a:p>
        </p:txBody>
      </p:sp>
    </p:spTree>
    <p:extLst>
      <p:ext uri="{BB962C8B-B14F-4D97-AF65-F5344CB8AC3E}">
        <p14:creationId xmlns:p14="http://schemas.microsoft.com/office/powerpoint/2010/main" val="136191525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图文-单图5">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04847" y="1185039"/>
            <a:ext cx="11158547" cy="372620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064CDFB9-94B8-4846-AA23-F1B2D35561B6}"/>
              </a:ext>
            </a:extLst>
          </p:cNvPr>
          <p:cNvSpPr>
            <a:spLocks noGrp="1"/>
          </p:cNvSpPr>
          <p:nvPr>
            <p:ph type="body" sz="quarter" idx="15"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
        <p:nvSpPr>
          <p:cNvPr id="23" name="文本占位符 3">
            <a:extLst>
              <a:ext uri="{FF2B5EF4-FFF2-40B4-BE49-F238E27FC236}">
                <a16:creationId xmlns:a16="http://schemas.microsoft.com/office/drawing/2014/main" id="{6FDAF745-1A5A-0F4A-A32A-F469867BEA62}"/>
              </a:ext>
            </a:extLst>
          </p:cNvPr>
          <p:cNvSpPr>
            <a:spLocks noGrp="1"/>
          </p:cNvSpPr>
          <p:nvPr>
            <p:ph type="body" sz="quarter" idx="23" hasCustomPrompt="1"/>
          </p:nvPr>
        </p:nvSpPr>
        <p:spPr>
          <a:xfrm>
            <a:off x="416647" y="5173430"/>
            <a:ext cx="2525485"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1B6042DB-2922-2340-9279-EB6246F2A92C}"/>
              </a:ext>
            </a:extLst>
          </p:cNvPr>
          <p:cNvSpPr>
            <a:spLocks noGrp="1"/>
          </p:cNvSpPr>
          <p:nvPr>
            <p:ph type="body" sz="quarter" idx="24" hasCustomPrompt="1"/>
          </p:nvPr>
        </p:nvSpPr>
        <p:spPr>
          <a:xfrm>
            <a:off x="416646" y="5530555"/>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2AD5827A-FD51-0E4B-866A-3D34DBB1B204}"/>
              </a:ext>
            </a:extLst>
          </p:cNvPr>
          <p:cNvSpPr>
            <a:spLocks noGrp="1"/>
          </p:cNvSpPr>
          <p:nvPr>
            <p:ph type="body" sz="quarter" idx="25" hasCustomPrompt="1"/>
          </p:nvPr>
        </p:nvSpPr>
        <p:spPr>
          <a:xfrm>
            <a:off x="4788829" y="5173430"/>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262040EB-09E6-3F45-846A-7E4FC524C48F}"/>
              </a:ext>
            </a:extLst>
          </p:cNvPr>
          <p:cNvSpPr>
            <a:spLocks noGrp="1"/>
          </p:cNvSpPr>
          <p:nvPr>
            <p:ph type="body" sz="quarter" idx="26" hasCustomPrompt="1"/>
          </p:nvPr>
        </p:nvSpPr>
        <p:spPr>
          <a:xfrm>
            <a:off x="4788829" y="5530555"/>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31" name="文本占位符 3">
            <a:extLst>
              <a:ext uri="{FF2B5EF4-FFF2-40B4-BE49-F238E27FC236}">
                <a16:creationId xmlns:a16="http://schemas.microsoft.com/office/drawing/2014/main" id="{B534EB0A-48C5-2343-8EBF-F8F30779C9D5}"/>
              </a:ext>
            </a:extLst>
          </p:cNvPr>
          <p:cNvSpPr>
            <a:spLocks noGrp="1"/>
          </p:cNvSpPr>
          <p:nvPr>
            <p:ph type="body" sz="quarter" idx="28" hasCustomPrompt="1"/>
          </p:nvPr>
        </p:nvSpPr>
        <p:spPr>
          <a:xfrm>
            <a:off x="9159098" y="5530555"/>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2" name="文本占位符 3">
            <a:extLst>
              <a:ext uri="{FF2B5EF4-FFF2-40B4-BE49-F238E27FC236}">
                <a16:creationId xmlns:a16="http://schemas.microsoft.com/office/drawing/2014/main" id="{BCCA3CA0-BF7A-E94F-A519-A99D1ACD4C0D}"/>
              </a:ext>
            </a:extLst>
          </p:cNvPr>
          <p:cNvSpPr>
            <a:spLocks noGrp="1"/>
          </p:cNvSpPr>
          <p:nvPr>
            <p:ph type="body" sz="quarter" idx="29" hasCustomPrompt="1"/>
          </p:nvPr>
        </p:nvSpPr>
        <p:spPr>
          <a:xfrm>
            <a:off x="9159098" y="5173430"/>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260613106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图文-双图1">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1845"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77" lvl="0" indent="-317477" algn="ctr"/>
            <a:r>
              <a:rPr kumimoji="1" lang="zh-CN" altLang="en-US" dirty="0"/>
              <a:t>点击添加图片</a:t>
            </a:r>
          </a:p>
        </p:txBody>
      </p:sp>
      <p:sp>
        <p:nvSpPr>
          <p:cNvPr id="9" name="图片占位符 6">
            <a:extLst>
              <a:ext uri="{FF2B5EF4-FFF2-40B4-BE49-F238E27FC236}">
                <a16:creationId xmlns:a16="http://schemas.microsoft.com/office/drawing/2014/main" id="{34448D99-EEEB-D948-81DF-A2B088592621}"/>
              </a:ext>
            </a:extLst>
          </p:cNvPr>
          <p:cNvSpPr>
            <a:spLocks noGrp="1"/>
          </p:cNvSpPr>
          <p:nvPr>
            <p:ph type="pic" sz="quarter" idx="12" hasCustomPrompt="1"/>
          </p:nvPr>
        </p:nvSpPr>
        <p:spPr>
          <a:xfrm>
            <a:off x="6116685"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77" lvl="0" indent="-317477" algn="ctr"/>
            <a:r>
              <a:rPr kumimoji="1" lang="zh-CN" altLang="en-US" dirty="0"/>
              <a:t>点击添加图片</a:t>
            </a:r>
          </a:p>
        </p:txBody>
      </p:sp>
      <p:sp>
        <p:nvSpPr>
          <p:cNvPr id="10" name="矩形">
            <a:extLst>
              <a:ext uri="{FF2B5EF4-FFF2-40B4-BE49-F238E27FC236}">
                <a16:creationId xmlns:a16="http://schemas.microsoft.com/office/drawing/2014/main" id="{E6930FE2-F154-E548-AA94-822206627DAD}"/>
              </a:ext>
            </a:extLst>
          </p:cNvPr>
          <p:cNvSpPr/>
          <p:nvPr userDrawn="1"/>
        </p:nvSpPr>
        <p:spPr>
          <a:xfrm>
            <a:off x="6128041" y="3983784"/>
            <a:ext cx="6066291"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1" name="矩形">
            <a:extLst>
              <a:ext uri="{FF2B5EF4-FFF2-40B4-BE49-F238E27FC236}">
                <a16:creationId xmlns:a16="http://schemas.microsoft.com/office/drawing/2014/main" id="{B3F58F0C-AE53-C249-968D-7342453AC8FB}"/>
              </a:ext>
            </a:extLst>
          </p:cNvPr>
          <p:cNvSpPr/>
          <p:nvPr userDrawn="1"/>
        </p:nvSpPr>
        <p:spPr>
          <a:xfrm>
            <a:off x="727" y="3983784"/>
            <a:ext cx="6059276"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3" name="文本占位符 3">
            <a:extLst>
              <a:ext uri="{FF2B5EF4-FFF2-40B4-BE49-F238E27FC236}">
                <a16:creationId xmlns:a16="http://schemas.microsoft.com/office/drawing/2014/main" id="{14C56695-CB9F-8049-BE7B-DE34F078F8F0}"/>
              </a:ext>
            </a:extLst>
          </p:cNvPr>
          <p:cNvSpPr>
            <a:spLocks noGrp="1"/>
          </p:cNvSpPr>
          <p:nvPr>
            <p:ph type="body" sz="quarter" idx="17" hasCustomPrompt="1"/>
          </p:nvPr>
        </p:nvSpPr>
        <p:spPr>
          <a:xfrm>
            <a:off x="7128425" y="4634245"/>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E0625A51-0FFB-D744-8708-C36C28BAF614}"/>
              </a:ext>
            </a:extLst>
          </p:cNvPr>
          <p:cNvSpPr>
            <a:spLocks noGrp="1"/>
          </p:cNvSpPr>
          <p:nvPr>
            <p:ph type="body" sz="quarter" idx="15" hasCustomPrompt="1"/>
          </p:nvPr>
        </p:nvSpPr>
        <p:spPr>
          <a:xfrm>
            <a:off x="416853" y="325418"/>
            <a:ext cx="5386843"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
        <p:nvSpPr>
          <p:cNvPr id="14" name="文本占位符 3">
            <a:extLst>
              <a:ext uri="{FF2B5EF4-FFF2-40B4-BE49-F238E27FC236}">
                <a16:creationId xmlns:a16="http://schemas.microsoft.com/office/drawing/2014/main" id="{61E2BECA-B9F0-1240-BB7A-8D57E1DBEBC2}"/>
              </a:ext>
            </a:extLst>
          </p:cNvPr>
          <p:cNvSpPr>
            <a:spLocks noGrp="1"/>
          </p:cNvSpPr>
          <p:nvPr>
            <p:ph type="body" sz="quarter" idx="18" hasCustomPrompt="1"/>
          </p:nvPr>
        </p:nvSpPr>
        <p:spPr>
          <a:xfrm>
            <a:off x="1009874" y="4634245"/>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24</a:t>
            </a:r>
            <a:r>
              <a:rPr kumimoji="1" lang="zh-CN" altLang="en-US" dirty="0"/>
              <a:t>磅</a:t>
            </a:r>
          </a:p>
        </p:txBody>
      </p:sp>
      <p:sp>
        <p:nvSpPr>
          <p:cNvPr id="15" name="文本占位符 3">
            <a:extLst>
              <a:ext uri="{FF2B5EF4-FFF2-40B4-BE49-F238E27FC236}">
                <a16:creationId xmlns:a16="http://schemas.microsoft.com/office/drawing/2014/main" id="{0BC7F35E-A843-D64F-BE37-3BF22420A03E}"/>
              </a:ext>
            </a:extLst>
          </p:cNvPr>
          <p:cNvSpPr>
            <a:spLocks noGrp="1"/>
          </p:cNvSpPr>
          <p:nvPr>
            <p:ph type="body" sz="quarter" idx="19" hasCustomPrompt="1"/>
          </p:nvPr>
        </p:nvSpPr>
        <p:spPr>
          <a:xfrm>
            <a:off x="867634" y="5523973"/>
            <a:ext cx="4324244" cy="932620"/>
          </a:xfrm>
          <a:prstGeom prst="rect">
            <a:avLst/>
          </a:prstGeom>
        </p:spPr>
        <p:txBody>
          <a:bodyPr anchor="ctr"/>
          <a:lstStyle>
            <a:lvl1pPr marL="0" marR="0" indent="0" algn="ctr" defTabSz="228584"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51" indent="0">
              <a:buNone/>
              <a:defRPr/>
            </a:lvl3pPr>
          </a:lstStyle>
          <a:p>
            <a:pPr marL="0" marR="0" lvl="0" indent="0" algn="ctr" defTabSz="228584"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
        <p:nvSpPr>
          <p:cNvPr id="16" name="文本占位符 3">
            <a:extLst>
              <a:ext uri="{FF2B5EF4-FFF2-40B4-BE49-F238E27FC236}">
                <a16:creationId xmlns:a16="http://schemas.microsoft.com/office/drawing/2014/main" id="{BEE98C68-5369-A244-8BF5-3FACF3CAD852}"/>
              </a:ext>
            </a:extLst>
          </p:cNvPr>
          <p:cNvSpPr>
            <a:spLocks noGrp="1"/>
          </p:cNvSpPr>
          <p:nvPr>
            <p:ph type="body" sz="quarter" idx="20" hasCustomPrompt="1"/>
          </p:nvPr>
        </p:nvSpPr>
        <p:spPr>
          <a:xfrm>
            <a:off x="7000125" y="5523973"/>
            <a:ext cx="4324244" cy="932620"/>
          </a:xfrm>
          <a:prstGeom prst="rect">
            <a:avLst/>
          </a:prstGeom>
        </p:spPr>
        <p:txBody>
          <a:bodyPr anchor="ctr"/>
          <a:lstStyle>
            <a:lvl1pPr marL="0" marR="0" indent="0" algn="ctr" defTabSz="228584"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51" indent="0">
              <a:buNone/>
              <a:defRPr/>
            </a:lvl3pPr>
          </a:lstStyle>
          <a:p>
            <a:pPr marL="0" marR="0" lvl="0" indent="0" algn="ctr" defTabSz="228584"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Tree>
    <p:extLst>
      <p:ext uri="{BB962C8B-B14F-4D97-AF65-F5344CB8AC3E}">
        <p14:creationId xmlns:p14="http://schemas.microsoft.com/office/powerpoint/2010/main" val="305585337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文-双图2">
    <p:spTree>
      <p:nvGrpSpPr>
        <p:cNvPr id="1" name=""/>
        <p:cNvGrpSpPr/>
        <p:nvPr/>
      </p:nvGrpSpPr>
      <p:grpSpPr>
        <a:xfrm>
          <a:off x="0" y="0"/>
          <a:ext cx="0" cy="0"/>
          <a:chOff x="0" y="0"/>
          <a:chExt cx="0" cy="0"/>
        </a:xfrm>
      </p:grpSpPr>
      <p:sp>
        <p:nvSpPr>
          <p:cNvPr id="17" name="文本占位符 3">
            <a:extLst>
              <a:ext uri="{FF2B5EF4-FFF2-40B4-BE49-F238E27FC236}">
                <a16:creationId xmlns:a16="http://schemas.microsoft.com/office/drawing/2014/main" id="{E7357F40-92FE-C142-A497-07051D103DA8}"/>
              </a:ext>
            </a:extLst>
          </p:cNvPr>
          <p:cNvSpPr>
            <a:spLocks noGrp="1"/>
          </p:cNvSpPr>
          <p:nvPr>
            <p:ph type="body" sz="quarter" idx="26" hasCustomPrompt="1"/>
          </p:nvPr>
        </p:nvSpPr>
        <p:spPr>
          <a:xfrm>
            <a:off x="6754766" y="4996034"/>
            <a:ext cx="4457828" cy="552823"/>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5" name="文本占位符 3">
            <a:extLst>
              <a:ext uri="{FF2B5EF4-FFF2-40B4-BE49-F238E27FC236}">
                <a16:creationId xmlns:a16="http://schemas.microsoft.com/office/drawing/2014/main" id="{27902185-1A0D-4D47-9905-858A63474F57}"/>
              </a:ext>
            </a:extLst>
          </p:cNvPr>
          <p:cNvSpPr>
            <a:spLocks noGrp="1"/>
          </p:cNvSpPr>
          <p:nvPr>
            <p:ph type="body" sz="quarter" idx="24" hasCustomPrompt="1"/>
          </p:nvPr>
        </p:nvSpPr>
        <p:spPr>
          <a:xfrm>
            <a:off x="1203899" y="4996034"/>
            <a:ext cx="4457828" cy="552823"/>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A71F0D-C7D6-BE47-8198-50E31906B236}"/>
              </a:ext>
            </a:extLst>
          </p:cNvPr>
          <p:cNvSpPr>
            <a:spLocks noGrp="1"/>
          </p:cNvSpPr>
          <p:nvPr>
            <p:ph type="body" sz="quarter" idx="25" hasCustomPrompt="1"/>
          </p:nvPr>
        </p:nvSpPr>
        <p:spPr>
          <a:xfrm>
            <a:off x="7259430" y="1309148"/>
            <a:ext cx="3496023"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5D069813-EA78-AF4A-A20A-719CDCCFAF91}"/>
              </a:ext>
            </a:extLst>
          </p:cNvPr>
          <p:cNvSpPr>
            <a:spLocks noGrp="1"/>
          </p:cNvSpPr>
          <p:nvPr>
            <p:ph type="body" sz="quarter" idx="23" hasCustomPrompt="1"/>
          </p:nvPr>
        </p:nvSpPr>
        <p:spPr>
          <a:xfrm>
            <a:off x="1704679" y="1309148"/>
            <a:ext cx="3496023"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293492" y="2008739"/>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6">
            <a:extLst>
              <a:ext uri="{FF2B5EF4-FFF2-40B4-BE49-F238E27FC236}">
                <a16:creationId xmlns:a16="http://schemas.microsoft.com/office/drawing/2014/main" id="{C56B204E-0E36-C043-AC06-E288428809C2}"/>
              </a:ext>
            </a:extLst>
          </p:cNvPr>
          <p:cNvSpPr>
            <a:spLocks noGrp="1"/>
          </p:cNvSpPr>
          <p:nvPr>
            <p:ph type="pic" sz="quarter" idx="12" hasCustomPrompt="1"/>
          </p:nvPr>
        </p:nvSpPr>
        <p:spPr>
          <a:xfrm>
            <a:off x="6848242" y="2008739"/>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文本占位符 3">
            <a:extLst>
              <a:ext uri="{FF2B5EF4-FFF2-40B4-BE49-F238E27FC236}">
                <a16:creationId xmlns:a16="http://schemas.microsoft.com/office/drawing/2014/main" id="{B9C566B9-084D-5F4E-8B74-2E90A6528C96}"/>
              </a:ext>
            </a:extLst>
          </p:cNvPr>
          <p:cNvSpPr>
            <a:spLocks noGrp="1"/>
          </p:cNvSpPr>
          <p:nvPr>
            <p:ph type="body" sz="quarter" idx="15"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48588133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图文-双图3">
    <p:spTree>
      <p:nvGrpSpPr>
        <p:cNvPr id="1" name=""/>
        <p:cNvGrpSpPr/>
        <p:nvPr/>
      </p:nvGrpSpPr>
      <p:grpSpPr>
        <a:xfrm>
          <a:off x="0" y="0"/>
          <a:ext cx="0" cy="0"/>
          <a:chOff x="0" y="0"/>
          <a:chExt cx="0" cy="0"/>
        </a:xfrm>
      </p:grpSpPr>
      <p:sp>
        <p:nvSpPr>
          <p:cNvPr id="13" name="文本占位符 3">
            <a:extLst>
              <a:ext uri="{FF2B5EF4-FFF2-40B4-BE49-F238E27FC236}">
                <a16:creationId xmlns:a16="http://schemas.microsoft.com/office/drawing/2014/main" id="{8FE71797-B6CD-9E40-9AE0-DAA7B5F6F230}"/>
              </a:ext>
            </a:extLst>
          </p:cNvPr>
          <p:cNvSpPr>
            <a:spLocks noGrp="1"/>
          </p:cNvSpPr>
          <p:nvPr>
            <p:ph type="body" sz="quarter" idx="16" hasCustomPrompt="1"/>
          </p:nvPr>
        </p:nvSpPr>
        <p:spPr>
          <a:xfrm>
            <a:off x="5551533" y="1492258"/>
            <a:ext cx="3608299" cy="368623"/>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B3C7F68D-F3B9-9F41-9552-7C0E4E7FE971}"/>
              </a:ext>
            </a:extLst>
          </p:cNvPr>
          <p:cNvSpPr>
            <a:spLocks noGrp="1"/>
          </p:cNvSpPr>
          <p:nvPr>
            <p:ph type="body" sz="quarter" idx="17" hasCustomPrompt="1"/>
          </p:nvPr>
        </p:nvSpPr>
        <p:spPr>
          <a:xfrm>
            <a:off x="5551533" y="4260937"/>
            <a:ext cx="3608299" cy="368623"/>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16" name="Picture Placeholder 8">
            <a:extLst>
              <a:ext uri="{FF2B5EF4-FFF2-40B4-BE49-F238E27FC236}">
                <a16:creationId xmlns:a16="http://schemas.microsoft.com/office/drawing/2014/main" id="{150C1778-4829-1E40-80C9-2C9B614955CD}"/>
              </a:ext>
            </a:extLst>
          </p:cNvPr>
          <p:cNvSpPr>
            <a:spLocks noGrp="1"/>
          </p:cNvSpPr>
          <p:nvPr>
            <p:ph type="pic" sz="quarter" idx="18" hasCustomPrompt="1"/>
          </p:nvPr>
        </p:nvSpPr>
        <p:spPr>
          <a:xfrm>
            <a:off x="1394279" y="1243014"/>
            <a:ext cx="3419031"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sz="800">
                <a:solidFill>
                  <a:schemeClr val="bg1"/>
                </a:solidFill>
              </a:defRPr>
            </a:lvl1pPr>
          </a:lstStyle>
          <a:p>
            <a:pPr marL="317477" lvl="0" indent="-317477" algn="ctr"/>
            <a:r>
              <a:rPr lang="en-US" dirty="0" err="1"/>
              <a:t>点击添加图片</a:t>
            </a:r>
            <a:endParaRPr lang="en-US" dirty="0"/>
          </a:p>
        </p:txBody>
      </p:sp>
      <p:sp>
        <p:nvSpPr>
          <p:cNvPr id="17" name="Picture Placeholder 8">
            <a:extLst>
              <a:ext uri="{FF2B5EF4-FFF2-40B4-BE49-F238E27FC236}">
                <a16:creationId xmlns:a16="http://schemas.microsoft.com/office/drawing/2014/main" id="{AAE1A9C8-F28B-534B-9DF6-D4D33A77994C}"/>
              </a:ext>
            </a:extLst>
          </p:cNvPr>
          <p:cNvSpPr>
            <a:spLocks noGrp="1"/>
          </p:cNvSpPr>
          <p:nvPr>
            <p:ph type="pic" sz="quarter" idx="19" hasCustomPrompt="1"/>
          </p:nvPr>
        </p:nvSpPr>
        <p:spPr>
          <a:xfrm>
            <a:off x="1394279" y="4008439"/>
            <a:ext cx="3419031"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altLang="en-US" sz="800" b="0" i="0" u="none" strike="noStrike" cap="none" spc="0" baseline="0">
                <a:solidFill>
                  <a:schemeClr val="bg1"/>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stStyle>
          <a:p>
            <a:pPr lvl="0" algn="ctr"/>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53A43A4B-3B9E-A94E-AAC6-EB9C3A63AC55}"/>
              </a:ext>
            </a:extLst>
          </p:cNvPr>
          <p:cNvSpPr>
            <a:spLocks noGrp="1"/>
          </p:cNvSpPr>
          <p:nvPr>
            <p:ph type="body" sz="quarter" idx="15"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
        <p:nvSpPr>
          <p:cNvPr id="18" name="文本占位符 3">
            <a:extLst>
              <a:ext uri="{FF2B5EF4-FFF2-40B4-BE49-F238E27FC236}">
                <a16:creationId xmlns:a16="http://schemas.microsoft.com/office/drawing/2014/main" id="{727F2F35-4BF0-3546-A205-E1EAD92BF096}"/>
              </a:ext>
            </a:extLst>
          </p:cNvPr>
          <p:cNvSpPr>
            <a:spLocks noGrp="1"/>
          </p:cNvSpPr>
          <p:nvPr>
            <p:ph type="body" sz="quarter" idx="20" hasCustomPrompt="1"/>
          </p:nvPr>
        </p:nvSpPr>
        <p:spPr>
          <a:xfrm>
            <a:off x="5551534" y="1877163"/>
            <a:ext cx="5368729" cy="368623"/>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9" name="文本占位符 3">
            <a:extLst>
              <a:ext uri="{FF2B5EF4-FFF2-40B4-BE49-F238E27FC236}">
                <a16:creationId xmlns:a16="http://schemas.microsoft.com/office/drawing/2014/main" id="{37BC1D4C-BEC4-DB46-971A-714D1748F48A}"/>
              </a:ext>
            </a:extLst>
          </p:cNvPr>
          <p:cNvSpPr>
            <a:spLocks noGrp="1"/>
          </p:cNvSpPr>
          <p:nvPr>
            <p:ph type="body" sz="quarter" idx="21" hasCustomPrompt="1"/>
          </p:nvPr>
        </p:nvSpPr>
        <p:spPr>
          <a:xfrm>
            <a:off x="5551534" y="4645842"/>
            <a:ext cx="5368729" cy="368623"/>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Tree>
    <p:extLst>
      <p:ext uri="{BB962C8B-B14F-4D97-AF65-F5344CB8AC3E}">
        <p14:creationId xmlns:p14="http://schemas.microsoft.com/office/powerpoint/2010/main" val="87525801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图文-三图1">
    <p:spTree>
      <p:nvGrpSpPr>
        <p:cNvPr id="1" name=""/>
        <p:cNvGrpSpPr/>
        <p:nvPr/>
      </p:nvGrpSpPr>
      <p:grpSpPr>
        <a:xfrm>
          <a:off x="0" y="0"/>
          <a:ext cx="0" cy="0"/>
          <a:chOff x="0" y="0"/>
          <a:chExt cx="0" cy="0"/>
        </a:xfrm>
      </p:grpSpPr>
      <p:sp>
        <p:nvSpPr>
          <p:cNvPr id="12" name="文本占位符 3">
            <a:extLst>
              <a:ext uri="{FF2B5EF4-FFF2-40B4-BE49-F238E27FC236}">
                <a16:creationId xmlns:a16="http://schemas.microsoft.com/office/drawing/2014/main" id="{4DD6B5D7-C546-8140-86FC-86FF2E0D4509}"/>
              </a:ext>
            </a:extLst>
          </p:cNvPr>
          <p:cNvSpPr>
            <a:spLocks noGrp="1"/>
          </p:cNvSpPr>
          <p:nvPr>
            <p:ph type="body" sz="quarter" idx="24" hasCustomPrompt="1"/>
          </p:nvPr>
        </p:nvSpPr>
        <p:spPr>
          <a:xfrm>
            <a:off x="539099"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8" name="文本占位符 3">
            <a:extLst>
              <a:ext uri="{FF2B5EF4-FFF2-40B4-BE49-F238E27FC236}">
                <a16:creationId xmlns:a16="http://schemas.microsoft.com/office/drawing/2014/main" id="{6538CB21-B3F1-F845-83D8-36774745B7CF}"/>
              </a:ext>
            </a:extLst>
          </p:cNvPr>
          <p:cNvSpPr>
            <a:spLocks noGrp="1"/>
          </p:cNvSpPr>
          <p:nvPr>
            <p:ph type="body" sz="quarter" idx="23" hasCustomPrompt="1"/>
          </p:nvPr>
        </p:nvSpPr>
        <p:spPr>
          <a:xfrm>
            <a:off x="1024370" y="1685053"/>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66788"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6">
            <a:extLst>
              <a:ext uri="{FF2B5EF4-FFF2-40B4-BE49-F238E27FC236}">
                <a16:creationId xmlns:a16="http://schemas.microsoft.com/office/drawing/2014/main" id="{16F0DABE-0188-C646-ACEC-E9540C1D3DBE}"/>
              </a:ext>
            </a:extLst>
          </p:cNvPr>
          <p:cNvSpPr>
            <a:spLocks noGrp="1"/>
          </p:cNvSpPr>
          <p:nvPr>
            <p:ph type="pic" sz="quarter" idx="12" hasCustomPrompt="1"/>
          </p:nvPr>
        </p:nvSpPr>
        <p:spPr>
          <a:xfrm>
            <a:off x="4455924"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6">
            <a:extLst>
              <a:ext uri="{FF2B5EF4-FFF2-40B4-BE49-F238E27FC236}">
                <a16:creationId xmlns:a16="http://schemas.microsoft.com/office/drawing/2014/main" id="{12A91C85-AC8B-0348-AA29-17D6ED21FCD3}"/>
              </a:ext>
            </a:extLst>
          </p:cNvPr>
          <p:cNvSpPr>
            <a:spLocks noGrp="1"/>
          </p:cNvSpPr>
          <p:nvPr>
            <p:ph type="pic" sz="quarter" idx="13" hasCustomPrompt="1"/>
          </p:nvPr>
        </p:nvSpPr>
        <p:spPr>
          <a:xfrm>
            <a:off x="8284472"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24E6E2C6-22F4-ED4F-8D8D-A9D9073EBD14}"/>
              </a:ext>
            </a:extLst>
          </p:cNvPr>
          <p:cNvSpPr>
            <a:spLocks noGrp="1"/>
          </p:cNvSpPr>
          <p:nvPr>
            <p:ph type="body" sz="quarter" idx="15"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
        <p:nvSpPr>
          <p:cNvPr id="15" name="文本占位符 3">
            <a:extLst>
              <a:ext uri="{FF2B5EF4-FFF2-40B4-BE49-F238E27FC236}">
                <a16:creationId xmlns:a16="http://schemas.microsoft.com/office/drawing/2014/main" id="{5ABB388D-2C5B-C043-A47E-9591149F1384}"/>
              </a:ext>
            </a:extLst>
          </p:cNvPr>
          <p:cNvSpPr>
            <a:spLocks noGrp="1"/>
          </p:cNvSpPr>
          <p:nvPr>
            <p:ph type="body" sz="quarter" idx="25" hasCustomPrompt="1"/>
          </p:nvPr>
        </p:nvSpPr>
        <p:spPr>
          <a:xfrm>
            <a:off x="4339641"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F6997C-6539-0E45-8B2B-2D3D98C7B78E}"/>
              </a:ext>
            </a:extLst>
          </p:cNvPr>
          <p:cNvSpPr>
            <a:spLocks noGrp="1"/>
          </p:cNvSpPr>
          <p:nvPr>
            <p:ph type="body" sz="quarter" idx="26" hasCustomPrompt="1"/>
          </p:nvPr>
        </p:nvSpPr>
        <p:spPr>
          <a:xfrm>
            <a:off x="4813552" y="1685053"/>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17" name="文本占位符 3">
            <a:extLst>
              <a:ext uri="{FF2B5EF4-FFF2-40B4-BE49-F238E27FC236}">
                <a16:creationId xmlns:a16="http://schemas.microsoft.com/office/drawing/2014/main" id="{E0101124-8F23-D846-B219-4307B1AE0271}"/>
              </a:ext>
            </a:extLst>
          </p:cNvPr>
          <p:cNvSpPr>
            <a:spLocks noGrp="1"/>
          </p:cNvSpPr>
          <p:nvPr>
            <p:ph type="body" sz="quarter" idx="27" hasCustomPrompt="1"/>
          </p:nvPr>
        </p:nvSpPr>
        <p:spPr>
          <a:xfrm>
            <a:off x="8168187"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8" name="文本占位符 3">
            <a:extLst>
              <a:ext uri="{FF2B5EF4-FFF2-40B4-BE49-F238E27FC236}">
                <a16:creationId xmlns:a16="http://schemas.microsoft.com/office/drawing/2014/main" id="{BE0108B4-72F4-984E-9CB1-2BC6D8576CFC}"/>
              </a:ext>
            </a:extLst>
          </p:cNvPr>
          <p:cNvSpPr>
            <a:spLocks noGrp="1"/>
          </p:cNvSpPr>
          <p:nvPr>
            <p:ph type="body" sz="quarter" idx="28" hasCustomPrompt="1"/>
          </p:nvPr>
        </p:nvSpPr>
        <p:spPr>
          <a:xfrm>
            <a:off x="8642147" y="1685053"/>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330232354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F6167-0E27-E343-BFE6-1F0F6AA3073A}"/>
              </a:ext>
            </a:extLst>
          </p:cNvPr>
          <p:cNvSpPr>
            <a:spLocks noGrp="1"/>
          </p:cNvSpPr>
          <p:nvPr>
            <p:ph type="dt" sz="half" idx="10"/>
          </p:nvPr>
        </p:nvSpPr>
        <p:spPr/>
        <p:txBody>
          <a:bodyPr/>
          <a:lstStyle/>
          <a:p>
            <a:fld id="{75DE2DFF-BF59-BA41-8762-504BF4D3410D}" type="datetime1">
              <a:rPr kumimoji="1" lang="zh-CN" altLang="en-US" smtClean="0"/>
              <a:t>2023/12/11</a:t>
            </a:fld>
            <a:endParaRPr kumimoji="1" lang="zh-CN" altLang="en-US"/>
          </a:p>
        </p:txBody>
      </p:sp>
      <p:sp>
        <p:nvSpPr>
          <p:cNvPr id="3" name="页脚占位符 2">
            <a:extLst>
              <a:ext uri="{FF2B5EF4-FFF2-40B4-BE49-F238E27FC236}">
                <a16:creationId xmlns:a16="http://schemas.microsoft.com/office/drawing/2014/main" id="{AF8BD50E-33E1-4C47-94E3-FD9AC0933FA8}"/>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0674642F-F2F1-9A43-9607-EA27997C96D3}"/>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8158047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图文-三图2">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CDF73DF9-07D1-1A4D-927F-7591126EFD7C}"/>
              </a:ext>
            </a:extLst>
          </p:cNvPr>
          <p:cNvSpPr>
            <a:spLocks noGrp="1"/>
          </p:cNvSpPr>
          <p:nvPr>
            <p:ph type="body" sz="quarter" idx="19" hasCustomPrompt="1"/>
          </p:nvPr>
        </p:nvSpPr>
        <p:spPr>
          <a:xfrm>
            <a:off x="414058" y="3103918"/>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75" indent="0">
              <a:buNone/>
              <a:defRPr sz="1200"/>
            </a:lvl2pPr>
            <a:lvl3pPr marL="634951" indent="0">
              <a:buNone/>
              <a:defRPr sz="1200"/>
            </a:lvl3pPr>
            <a:lvl4pPr marL="952428" indent="0">
              <a:buNone/>
              <a:defRPr sz="1200"/>
            </a:lvl4pPr>
            <a:lvl5pPr marL="1269904"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1" name="文本占位符 10">
            <a:extLst>
              <a:ext uri="{FF2B5EF4-FFF2-40B4-BE49-F238E27FC236}">
                <a16:creationId xmlns:a16="http://schemas.microsoft.com/office/drawing/2014/main" id="{FF54204E-750B-2849-AAF9-F09CE6190D86}"/>
              </a:ext>
            </a:extLst>
          </p:cNvPr>
          <p:cNvSpPr>
            <a:spLocks noGrp="1"/>
          </p:cNvSpPr>
          <p:nvPr>
            <p:ph type="body" sz="quarter" idx="18" hasCustomPrompt="1"/>
          </p:nvPr>
        </p:nvSpPr>
        <p:spPr>
          <a:xfrm>
            <a:off x="416856" y="2533643"/>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662A750A-D359-3B42-A0AC-019BB4F2EDF4}"/>
              </a:ext>
            </a:extLst>
          </p:cNvPr>
          <p:cNvSpPr>
            <a:spLocks noGrp="1"/>
          </p:cNvSpPr>
          <p:nvPr>
            <p:ph type="pic" sz="quarter" idx="14" hasCustomPrompt="1"/>
          </p:nvPr>
        </p:nvSpPr>
        <p:spPr>
          <a:xfrm>
            <a:off x="9133841" y="176068"/>
            <a:ext cx="2910043"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1F13D3DC-037F-A248-82D1-D9D56D14909E}"/>
              </a:ext>
            </a:extLst>
          </p:cNvPr>
          <p:cNvSpPr>
            <a:spLocks noGrp="1"/>
          </p:cNvSpPr>
          <p:nvPr>
            <p:ph type="pic" sz="quarter" idx="15" hasCustomPrompt="1"/>
          </p:nvPr>
        </p:nvSpPr>
        <p:spPr>
          <a:xfrm>
            <a:off x="6056725" y="176065"/>
            <a:ext cx="2910043" cy="65087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7FCC6A0-5EA8-234C-BAF4-A5EBC621F099}"/>
              </a:ext>
            </a:extLst>
          </p:cNvPr>
          <p:cNvSpPr>
            <a:spLocks noGrp="1"/>
          </p:cNvSpPr>
          <p:nvPr>
            <p:ph type="pic" sz="quarter" idx="16" hasCustomPrompt="1"/>
          </p:nvPr>
        </p:nvSpPr>
        <p:spPr>
          <a:xfrm>
            <a:off x="9133841" y="3488363"/>
            <a:ext cx="2910043" cy="319641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文本占位符 3">
            <a:extLst>
              <a:ext uri="{FF2B5EF4-FFF2-40B4-BE49-F238E27FC236}">
                <a16:creationId xmlns:a16="http://schemas.microsoft.com/office/drawing/2014/main" id="{80D05831-8B5B-BC45-AF62-B5D1277A3763}"/>
              </a:ext>
            </a:extLst>
          </p:cNvPr>
          <p:cNvSpPr>
            <a:spLocks noGrp="1"/>
          </p:cNvSpPr>
          <p:nvPr>
            <p:ph type="body" sz="quarter" idx="17" hasCustomPrompt="1"/>
          </p:nvPr>
        </p:nvSpPr>
        <p:spPr>
          <a:xfrm>
            <a:off x="416855" y="325418"/>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38041263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图文-三图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C9C7C23-C6B7-3A46-9A01-43E9234D0ADB}"/>
              </a:ext>
            </a:extLst>
          </p:cNvPr>
          <p:cNvSpPr>
            <a:spLocks noGrp="1"/>
          </p:cNvSpPr>
          <p:nvPr>
            <p:ph type="pic" sz="quarter" idx="14" hasCustomPrompt="1"/>
          </p:nvPr>
        </p:nvSpPr>
        <p:spPr>
          <a:xfrm>
            <a:off x="6062548" y="3488365"/>
            <a:ext cx="5959091" cy="319357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F0BFB879-C87E-A443-80C6-E008645DF481}"/>
              </a:ext>
            </a:extLst>
          </p:cNvPr>
          <p:cNvSpPr>
            <a:spLocks noGrp="1"/>
          </p:cNvSpPr>
          <p:nvPr>
            <p:ph type="pic" sz="quarter" idx="15" hasCustomPrompt="1"/>
          </p:nvPr>
        </p:nvSpPr>
        <p:spPr>
          <a:xfrm>
            <a:off x="6062549" y="176065"/>
            <a:ext cx="2986111"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65D74A2-2D1E-1646-8628-045539BDDA69}"/>
              </a:ext>
            </a:extLst>
          </p:cNvPr>
          <p:cNvSpPr>
            <a:spLocks noGrp="1"/>
          </p:cNvSpPr>
          <p:nvPr>
            <p:ph type="pic" sz="quarter" idx="16" hasCustomPrompt="1"/>
          </p:nvPr>
        </p:nvSpPr>
        <p:spPr>
          <a:xfrm>
            <a:off x="9219023" y="176063"/>
            <a:ext cx="2802616" cy="314191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文本占位符 3">
            <a:extLst>
              <a:ext uri="{FF2B5EF4-FFF2-40B4-BE49-F238E27FC236}">
                <a16:creationId xmlns:a16="http://schemas.microsoft.com/office/drawing/2014/main" id="{B637B58B-8395-DF4A-B781-A578D34CEEA3}"/>
              </a:ext>
            </a:extLst>
          </p:cNvPr>
          <p:cNvSpPr>
            <a:spLocks noGrp="1"/>
          </p:cNvSpPr>
          <p:nvPr>
            <p:ph type="body" sz="quarter" idx="17" hasCustomPrompt="1"/>
          </p:nvPr>
        </p:nvSpPr>
        <p:spPr>
          <a:xfrm>
            <a:off x="416855" y="325418"/>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4">
            <a:extLst>
              <a:ext uri="{FF2B5EF4-FFF2-40B4-BE49-F238E27FC236}">
                <a16:creationId xmlns:a16="http://schemas.microsoft.com/office/drawing/2014/main" id="{827BD151-D62C-154B-AF0C-6539C2798E3D}"/>
              </a:ext>
            </a:extLst>
          </p:cNvPr>
          <p:cNvSpPr>
            <a:spLocks noGrp="1"/>
          </p:cNvSpPr>
          <p:nvPr>
            <p:ph type="body" sz="quarter" idx="19" hasCustomPrompt="1"/>
          </p:nvPr>
        </p:nvSpPr>
        <p:spPr>
          <a:xfrm>
            <a:off x="414058" y="3103918"/>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75" indent="0">
              <a:buNone/>
              <a:defRPr sz="1200"/>
            </a:lvl2pPr>
            <a:lvl3pPr marL="634951" indent="0">
              <a:buNone/>
              <a:defRPr sz="1200"/>
            </a:lvl3pPr>
            <a:lvl4pPr marL="952428" indent="0">
              <a:buNone/>
              <a:defRPr sz="1200"/>
            </a:lvl4pPr>
            <a:lvl5pPr marL="1269904"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3" name="文本占位符 10">
            <a:extLst>
              <a:ext uri="{FF2B5EF4-FFF2-40B4-BE49-F238E27FC236}">
                <a16:creationId xmlns:a16="http://schemas.microsoft.com/office/drawing/2014/main" id="{1CEE5A27-36FC-A941-93F8-380CE6EBAD47}"/>
              </a:ext>
            </a:extLst>
          </p:cNvPr>
          <p:cNvSpPr>
            <a:spLocks noGrp="1"/>
          </p:cNvSpPr>
          <p:nvPr>
            <p:ph type="body" sz="quarter" idx="18" hasCustomPrompt="1"/>
          </p:nvPr>
        </p:nvSpPr>
        <p:spPr>
          <a:xfrm>
            <a:off x="416856" y="2533643"/>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91973520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文-四图1">
    <p:spTree>
      <p:nvGrpSpPr>
        <p:cNvPr id="1" name=""/>
        <p:cNvGrpSpPr/>
        <p:nvPr/>
      </p:nvGrpSpPr>
      <p:grpSpPr>
        <a:xfrm>
          <a:off x="0" y="0"/>
          <a:ext cx="0" cy="0"/>
          <a:chOff x="0" y="0"/>
          <a:chExt cx="0" cy="0"/>
        </a:xfrm>
      </p:grpSpPr>
      <p:sp>
        <p:nvSpPr>
          <p:cNvPr id="18" name="文本占位符 3">
            <a:extLst>
              <a:ext uri="{FF2B5EF4-FFF2-40B4-BE49-F238E27FC236}">
                <a16:creationId xmlns:a16="http://schemas.microsoft.com/office/drawing/2014/main" id="{68E1DED5-97D6-4B4A-AED8-6B32E642DB4B}"/>
              </a:ext>
            </a:extLst>
          </p:cNvPr>
          <p:cNvSpPr>
            <a:spLocks noGrp="1"/>
          </p:cNvSpPr>
          <p:nvPr>
            <p:ph type="body" sz="quarter" idx="25" hasCustomPrompt="1"/>
          </p:nvPr>
        </p:nvSpPr>
        <p:spPr>
          <a:xfrm>
            <a:off x="935722" y="4323174"/>
            <a:ext cx="2525484" cy="36862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19" name="文本占位符 3">
            <a:extLst>
              <a:ext uri="{FF2B5EF4-FFF2-40B4-BE49-F238E27FC236}">
                <a16:creationId xmlns:a16="http://schemas.microsoft.com/office/drawing/2014/main" id="{AF393931-A70C-B045-B21D-CDAC4372C4DE}"/>
              </a:ext>
            </a:extLst>
          </p:cNvPr>
          <p:cNvSpPr>
            <a:spLocks noGrp="1"/>
          </p:cNvSpPr>
          <p:nvPr>
            <p:ph type="body" sz="quarter" idx="26" hasCustomPrompt="1"/>
          </p:nvPr>
        </p:nvSpPr>
        <p:spPr>
          <a:xfrm>
            <a:off x="1074809"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4" name="文本占位符 3">
            <a:extLst>
              <a:ext uri="{FF2B5EF4-FFF2-40B4-BE49-F238E27FC236}">
                <a16:creationId xmlns:a16="http://schemas.microsoft.com/office/drawing/2014/main" id="{DC470E06-A184-694A-BE1B-1F1EF9651747}"/>
              </a:ext>
            </a:extLst>
          </p:cNvPr>
          <p:cNvSpPr>
            <a:spLocks noGrp="1"/>
          </p:cNvSpPr>
          <p:nvPr>
            <p:ph type="body" sz="quarter" idx="27" hasCustomPrompt="1"/>
          </p:nvPr>
        </p:nvSpPr>
        <p:spPr>
          <a:xfrm>
            <a:off x="3531194" y="4323174"/>
            <a:ext cx="2525484" cy="36862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95D5F807-D0E0-EC44-A47A-B4E7A83947C6}"/>
              </a:ext>
            </a:extLst>
          </p:cNvPr>
          <p:cNvSpPr>
            <a:spLocks noGrp="1"/>
          </p:cNvSpPr>
          <p:nvPr>
            <p:ph type="body" sz="quarter" idx="28" hasCustomPrompt="1"/>
          </p:nvPr>
        </p:nvSpPr>
        <p:spPr>
          <a:xfrm>
            <a:off x="3670281"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6" name="文本占位符 3">
            <a:extLst>
              <a:ext uri="{FF2B5EF4-FFF2-40B4-BE49-F238E27FC236}">
                <a16:creationId xmlns:a16="http://schemas.microsoft.com/office/drawing/2014/main" id="{95BE16FE-15C5-D84B-BD11-D69C99CF307A}"/>
              </a:ext>
            </a:extLst>
          </p:cNvPr>
          <p:cNvSpPr>
            <a:spLocks noGrp="1"/>
          </p:cNvSpPr>
          <p:nvPr>
            <p:ph type="body" sz="quarter" idx="29" hasCustomPrompt="1"/>
          </p:nvPr>
        </p:nvSpPr>
        <p:spPr>
          <a:xfrm>
            <a:off x="6131610" y="4323174"/>
            <a:ext cx="2525484" cy="36862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CC6FF825-5AF9-BC4A-9A66-5B60B6AE8E4C}"/>
              </a:ext>
            </a:extLst>
          </p:cNvPr>
          <p:cNvSpPr>
            <a:spLocks noGrp="1"/>
          </p:cNvSpPr>
          <p:nvPr>
            <p:ph type="body" sz="quarter" idx="30" hasCustomPrompt="1"/>
          </p:nvPr>
        </p:nvSpPr>
        <p:spPr>
          <a:xfrm>
            <a:off x="6270697"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4EAF9097-8D44-C94B-AFAF-308C9A092EDC}"/>
              </a:ext>
            </a:extLst>
          </p:cNvPr>
          <p:cNvSpPr>
            <a:spLocks noGrp="1"/>
          </p:cNvSpPr>
          <p:nvPr>
            <p:ph type="body" sz="quarter" idx="31" hasCustomPrompt="1"/>
          </p:nvPr>
        </p:nvSpPr>
        <p:spPr>
          <a:xfrm>
            <a:off x="8725118" y="4323174"/>
            <a:ext cx="2525484" cy="36862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C05278A5-B4F1-954B-A3CF-5517C18C4309}"/>
              </a:ext>
            </a:extLst>
          </p:cNvPr>
          <p:cNvSpPr>
            <a:spLocks noGrp="1"/>
          </p:cNvSpPr>
          <p:nvPr>
            <p:ph type="body" sz="quarter" idx="32" hasCustomPrompt="1"/>
          </p:nvPr>
        </p:nvSpPr>
        <p:spPr>
          <a:xfrm>
            <a:off x="8864205"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3" name="图片 2">
            <a:extLst>
              <a:ext uri="{FF2B5EF4-FFF2-40B4-BE49-F238E27FC236}">
                <a16:creationId xmlns:a16="http://schemas.microsoft.com/office/drawing/2014/main" id="{1B3AF1DA-E0D8-924B-8F43-79590FD28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4" name="灯片编号占位符 1">
            <a:extLst>
              <a:ext uri="{FF2B5EF4-FFF2-40B4-BE49-F238E27FC236}">
                <a16:creationId xmlns:a16="http://schemas.microsoft.com/office/drawing/2014/main" id="{4962DD0C-1383-6C40-9317-5C16CF53A230}"/>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5" name="Picture Placeholder 8">
            <a:extLst>
              <a:ext uri="{FF2B5EF4-FFF2-40B4-BE49-F238E27FC236}">
                <a16:creationId xmlns:a16="http://schemas.microsoft.com/office/drawing/2014/main" id="{803C8D85-F895-0742-8B3C-A14369D40718}"/>
              </a:ext>
            </a:extLst>
          </p:cNvPr>
          <p:cNvSpPr>
            <a:spLocks noGrp="1"/>
          </p:cNvSpPr>
          <p:nvPr>
            <p:ph type="pic" sz="quarter" idx="12" hasCustomPrompt="1"/>
          </p:nvPr>
        </p:nvSpPr>
        <p:spPr>
          <a:xfrm>
            <a:off x="1033774" y="1898032"/>
            <a:ext cx="2326460" cy="221013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Picture Placeholder 8">
            <a:extLst>
              <a:ext uri="{FF2B5EF4-FFF2-40B4-BE49-F238E27FC236}">
                <a16:creationId xmlns:a16="http://schemas.microsoft.com/office/drawing/2014/main" id="{5AD1CBFD-D51C-AF43-B96C-BD095600BF6E}"/>
              </a:ext>
            </a:extLst>
          </p:cNvPr>
          <p:cNvSpPr>
            <a:spLocks noGrp="1"/>
          </p:cNvSpPr>
          <p:nvPr>
            <p:ph type="pic" sz="quarter" idx="13" hasCustomPrompt="1"/>
          </p:nvPr>
        </p:nvSpPr>
        <p:spPr>
          <a:xfrm>
            <a:off x="3631563" y="1898032"/>
            <a:ext cx="2326460" cy="221013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CA859CAB-8D44-0647-913C-627924496E45}"/>
              </a:ext>
            </a:extLst>
          </p:cNvPr>
          <p:cNvSpPr>
            <a:spLocks noGrp="1"/>
          </p:cNvSpPr>
          <p:nvPr>
            <p:ph type="pic" sz="quarter" idx="14" hasCustomPrompt="1"/>
          </p:nvPr>
        </p:nvSpPr>
        <p:spPr>
          <a:xfrm>
            <a:off x="6229355" y="1898032"/>
            <a:ext cx="2326460" cy="221013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9368F8AB-CCF8-0E45-8127-5F49E006E69D}"/>
              </a:ext>
            </a:extLst>
          </p:cNvPr>
          <p:cNvSpPr>
            <a:spLocks noGrp="1"/>
          </p:cNvSpPr>
          <p:nvPr>
            <p:ph type="pic" sz="quarter" idx="15" hasCustomPrompt="1"/>
          </p:nvPr>
        </p:nvSpPr>
        <p:spPr>
          <a:xfrm>
            <a:off x="8827145" y="1898032"/>
            <a:ext cx="2326460" cy="221013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228572" indent="-228572"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0" name="文本占位符 3">
            <a:extLst>
              <a:ext uri="{FF2B5EF4-FFF2-40B4-BE49-F238E27FC236}">
                <a16:creationId xmlns:a16="http://schemas.microsoft.com/office/drawing/2014/main" id="{41E30E25-C521-BF4D-9A66-F9018AB4A25D}"/>
              </a:ext>
            </a:extLst>
          </p:cNvPr>
          <p:cNvSpPr>
            <a:spLocks noGrp="1"/>
          </p:cNvSpPr>
          <p:nvPr>
            <p:ph type="body" sz="quarter" idx="16"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5531202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图文-四图2">
    <p:spTree>
      <p:nvGrpSpPr>
        <p:cNvPr id="1" name=""/>
        <p:cNvGrpSpPr/>
        <p:nvPr/>
      </p:nvGrpSpPr>
      <p:grpSpPr>
        <a:xfrm>
          <a:off x="0" y="0"/>
          <a:ext cx="0" cy="0"/>
          <a:chOff x="0" y="0"/>
          <a:chExt cx="0" cy="0"/>
        </a:xfrm>
      </p:grpSpPr>
      <p:sp>
        <p:nvSpPr>
          <p:cNvPr id="21" name="文本占位符 3">
            <a:extLst>
              <a:ext uri="{FF2B5EF4-FFF2-40B4-BE49-F238E27FC236}">
                <a16:creationId xmlns:a16="http://schemas.microsoft.com/office/drawing/2014/main" id="{55767F96-943B-4E49-8137-8F4A25736CB8}"/>
              </a:ext>
            </a:extLst>
          </p:cNvPr>
          <p:cNvSpPr>
            <a:spLocks noGrp="1"/>
          </p:cNvSpPr>
          <p:nvPr>
            <p:ph type="body" sz="quarter" idx="25" hasCustomPrompt="1"/>
          </p:nvPr>
        </p:nvSpPr>
        <p:spPr>
          <a:xfrm>
            <a:off x="3449405" y="1978064"/>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2" name="文本占位符 3">
            <a:extLst>
              <a:ext uri="{FF2B5EF4-FFF2-40B4-BE49-F238E27FC236}">
                <a16:creationId xmlns:a16="http://schemas.microsoft.com/office/drawing/2014/main" id="{15DE3700-F972-7D44-8398-44FAAEEA4695}"/>
              </a:ext>
            </a:extLst>
          </p:cNvPr>
          <p:cNvSpPr>
            <a:spLocks noGrp="1"/>
          </p:cNvSpPr>
          <p:nvPr>
            <p:ph type="body" sz="quarter" idx="26" hasCustomPrompt="1"/>
          </p:nvPr>
        </p:nvSpPr>
        <p:spPr>
          <a:xfrm>
            <a:off x="3449405" y="231776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3" name="文本占位符 3">
            <a:extLst>
              <a:ext uri="{FF2B5EF4-FFF2-40B4-BE49-F238E27FC236}">
                <a16:creationId xmlns:a16="http://schemas.microsoft.com/office/drawing/2014/main" id="{FA72A4C6-BC93-7C49-B506-A90BB5C8435C}"/>
              </a:ext>
            </a:extLst>
          </p:cNvPr>
          <p:cNvSpPr>
            <a:spLocks noGrp="1"/>
          </p:cNvSpPr>
          <p:nvPr>
            <p:ph type="body" sz="quarter" idx="27" hasCustomPrompt="1"/>
          </p:nvPr>
        </p:nvSpPr>
        <p:spPr>
          <a:xfrm>
            <a:off x="9303350" y="1976660"/>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4" name="文本占位符 3">
            <a:extLst>
              <a:ext uri="{FF2B5EF4-FFF2-40B4-BE49-F238E27FC236}">
                <a16:creationId xmlns:a16="http://schemas.microsoft.com/office/drawing/2014/main" id="{D182F0C5-70F3-CF4D-AC4B-E56FE8D06648}"/>
              </a:ext>
            </a:extLst>
          </p:cNvPr>
          <p:cNvSpPr>
            <a:spLocks noGrp="1"/>
          </p:cNvSpPr>
          <p:nvPr>
            <p:ph type="body" sz="quarter" idx="28" hasCustomPrompt="1"/>
          </p:nvPr>
        </p:nvSpPr>
        <p:spPr>
          <a:xfrm>
            <a:off x="9303350" y="2316360"/>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5" name="文本占位符 3">
            <a:extLst>
              <a:ext uri="{FF2B5EF4-FFF2-40B4-BE49-F238E27FC236}">
                <a16:creationId xmlns:a16="http://schemas.microsoft.com/office/drawing/2014/main" id="{4AFA75C3-89A4-724B-98D2-031659E22DA0}"/>
              </a:ext>
            </a:extLst>
          </p:cNvPr>
          <p:cNvSpPr>
            <a:spLocks noGrp="1"/>
          </p:cNvSpPr>
          <p:nvPr>
            <p:ph type="body" sz="quarter" idx="29" hasCustomPrompt="1"/>
          </p:nvPr>
        </p:nvSpPr>
        <p:spPr>
          <a:xfrm>
            <a:off x="9303350" y="4286289"/>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6" name="文本占位符 3">
            <a:extLst>
              <a:ext uri="{FF2B5EF4-FFF2-40B4-BE49-F238E27FC236}">
                <a16:creationId xmlns:a16="http://schemas.microsoft.com/office/drawing/2014/main" id="{1806EB1A-F2E4-D14D-8C5D-8FDA59E39863}"/>
              </a:ext>
            </a:extLst>
          </p:cNvPr>
          <p:cNvSpPr>
            <a:spLocks noGrp="1"/>
          </p:cNvSpPr>
          <p:nvPr>
            <p:ph type="body" sz="quarter" idx="30" hasCustomPrompt="1"/>
          </p:nvPr>
        </p:nvSpPr>
        <p:spPr>
          <a:xfrm>
            <a:off x="9303350" y="4625989"/>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7" name="文本占位符 3">
            <a:extLst>
              <a:ext uri="{FF2B5EF4-FFF2-40B4-BE49-F238E27FC236}">
                <a16:creationId xmlns:a16="http://schemas.microsoft.com/office/drawing/2014/main" id="{097A918D-FCCE-3F4B-944A-5A9D8C3456A7}"/>
              </a:ext>
            </a:extLst>
          </p:cNvPr>
          <p:cNvSpPr>
            <a:spLocks noGrp="1"/>
          </p:cNvSpPr>
          <p:nvPr>
            <p:ph type="body" sz="quarter" idx="31" hasCustomPrompt="1"/>
          </p:nvPr>
        </p:nvSpPr>
        <p:spPr>
          <a:xfrm>
            <a:off x="3449405" y="4289241"/>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8" name="文本占位符 3">
            <a:extLst>
              <a:ext uri="{FF2B5EF4-FFF2-40B4-BE49-F238E27FC236}">
                <a16:creationId xmlns:a16="http://schemas.microsoft.com/office/drawing/2014/main" id="{BAEE9C41-026B-2441-BA32-847BBFD6A649}"/>
              </a:ext>
            </a:extLst>
          </p:cNvPr>
          <p:cNvSpPr>
            <a:spLocks noGrp="1"/>
          </p:cNvSpPr>
          <p:nvPr>
            <p:ph type="body" sz="quarter" idx="32" hasCustomPrompt="1"/>
          </p:nvPr>
        </p:nvSpPr>
        <p:spPr>
          <a:xfrm>
            <a:off x="3449405" y="4628941"/>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829805" y="1682930"/>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4" name="图片占位符 6">
            <a:extLst>
              <a:ext uri="{FF2B5EF4-FFF2-40B4-BE49-F238E27FC236}">
                <a16:creationId xmlns:a16="http://schemas.microsoft.com/office/drawing/2014/main" id="{C6C640E5-5F3E-B143-904E-13A139A27219}"/>
              </a:ext>
            </a:extLst>
          </p:cNvPr>
          <p:cNvSpPr>
            <a:spLocks noGrp="1"/>
          </p:cNvSpPr>
          <p:nvPr>
            <p:ph type="pic" sz="quarter" idx="14" hasCustomPrompt="1"/>
          </p:nvPr>
        </p:nvSpPr>
        <p:spPr>
          <a:xfrm>
            <a:off x="829805" y="402230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5" name="图片占位符 6">
            <a:extLst>
              <a:ext uri="{FF2B5EF4-FFF2-40B4-BE49-F238E27FC236}">
                <a16:creationId xmlns:a16="http://schemas.microsoft.com/office/drawing/2014/main" id="{53474B48-21C2-3148-9F1B-55480F40E5D1}"/>
              </a:ext>
            </a:extLst>
          </p:cNvPr>
          <p:cNvSpPr>
            <a:spLocks noGrp="1"/>
          </p:cNvSpPr>
          <p:nvPr>
            <p:ph type="pic" sz="quarter" idx="15" hasCustomPrompt="1"/>
          </p:nvPr>
        </p:nvSpPr>
        <p:spPr>
          <a:xfrm>
            <a:off x="6679057" y="1682930"/>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6" name="图片占位符 6">
            <a:extLst>
              <a:ext uri="{FF2B5EF4-FFF2-40B4-BE49-F238E27FC236}">
                <a16:creationId xmlns:a16="http://schemas.microsoft.com/office/drawing/2014/main" id="{7A691898-7B35-E74B-B1D8-B73E58C93175}"/>
              </a:ext>
            </a:extLst>
          </p:cNvPr>
          <p:cNvSpPr>
            <a:spLocks noGrp="1"/>
          </p:cNvSpPr>
          <p:nvPr>
            <p:ph type="pic" sz="quarter" idx="16" hasCustomPrompt="1"/>
          </p:nvPr>
        </p:nvSpPr>
        <p:spPr>
          <a:xfrm>
            <a:off x="6679057" y="402230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DE9101A6-4174-8847-AE8C-EFB5A56F5FC7}"/>
              </a:ext>
            </a:extLst>
          </p:cNvPr>
          <p:cNvSpPr>
            <a:spLocks noGrp="1"/>
          </p:cNvSpPr>
          <p:nvPr>
            <p:ph type="body" sz="quarter" idx="17"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28847371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图文-四图3">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5E395CCD-E508-4744-A14B-51F4DD5857D7}"/>
              </a:ext>
            </a:extLst>
          </p:cNvPr>
          <p:cNvSpPr>
            <a:spLocks noGrp="1"/>
          </p:cNvSpPr>
          <p:nvPr>
            <p:ph type="pic" sz="quarter" idx="14" hasCustomPrompt="1"/>
          </p:nvPr>
        </p:nvSpPr>
        <p:spPr>
          <a:xfrm>
            <a:off x="9212454" y="171310"/>
            <a:ext cx="2809185" cy="314667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565853D2-96F5-5449-AD81-D832C300A130}"/>
              </a:ext>
            </a:extLst>
          </p:cNvPr>
          <p:cNvSpPr>
            <a:spLocks noGrp="1"/>
          </p:cNvSpPr>
          <p:nvPr>
            <p:ph type="pic" sz="quarter" idx="13" hasCustomPrompt="1"/>
          </p:nvPr>
        </p:nvSpPr>
        <p:spPr>
          <a:xfrm>
            <a:off x="6056726" y="3488365"/>
            <a:ext cx="2979543"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755E37C-CFF1-1049-89E8-C2A00755B9A7}"/>
              </a:ext>
            </a:extLst>
          </p:cNvPr>
          <p:cNvSpPr>
            <a:spLocks noGrp="1"/>
          </p:cNvSpPr>
          <p:nvPr>
            <p:ph type="pic" sz="quarter" idx="15" hasCustomPrompt="1"/>
          </p:nvPr>
        </p:nvSpPr>
        <p:spPr>
          <a:xfrm>
            <a:off x="6056726" y="171310"/>
            <a:ext cx="2979543" cy="314667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6032AB03-98B3-FF4D-9F81-A35A6CB01E2A}"/>
              </a:ext>
            </a:extLst>
          </p:cNvPr>
          <p:cNvSpPr>
            <a:spLocks noGrp="1"/>
          </p:cNvSpPr>
          <p:nvPr>
            <p:ph type="pic" sz="quarter" idx="16" hasCustomPrompt="1"/>
          </p:nvPr>
        </p:nvSpPr>
        <p:spPr>
          <a:xfrm>
            <a:off x="9212454" y="3488364"/>
            <a:ext cx="2809185"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文本占位符 3">
            <a:extLst>
              <a:ext uri="{FF2B5EF4-FFF2-40B4-BE49-F238E27FC236}">
                <a16:creationId xmlns:a16="http://schemas.microsoft.com/office/drawing/2014/main" id="{7D3FD0F9-6E73-694D-897F-3A7766F89052}"/>
              </a:ext>
            </a:extLst>
          </p:cNvPr>
          <p:cNvSpPr>
            <a:spLocks noGrp="1"/>
          </p:cNvSpPr>
          <p:nvPr>
            <p:ph type="body" sz="quarter" idx="17" hasCustomPrompt="1"/>
          </p:nvPr>
        </p:nvSpPr>
        <p:spPr>
          <a:xfrm>
            <a:off x="416855" y="325418"/>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14">
            <a:extLst>
              <a:ext uri="{FF2B5EF4-FFF2-40B4-BE49-F238E27FC236}">
                <a16:creationId xmlns:a16="http://schemas.microsoft.com/office/drawing/2014/main" id="{EA1956A3-B2BB-B54A-8723-6F047785AEF1}"/>
              </a:ext>
            </a:extLst>
          </p:cNvPr>
          <p:cNvSpPr>
            <a:spLocks noGrp="1"/>
          </p:cNvSpPr>
          <p:nvPr>
            <p:ph type="body" sz="quarter" idx="19" hasCustomPrompt="1"/>
          </p:nvPr>
        </p:nvSpPr>
        <p:spPr>
          <a:xfrm>
            <a:off x="414058" y="3103918"/>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75" indent="0">
              <a:buNone/>
              <a:defRPr sz="1200"/>
            </a:lvl2pPr>
            <a:lvl3pPr marL="634951" indent="0">
              <a:buNone/>
              <a:defRPr sz="1200"/>
            </a:lvl3pPr>
            <a:lvl4pPr marL="952428" indent="0">
              <a:buNone/>
              <a:defRPr sz="1200"/>
            </a:lvl4pPr>
            <a:lvl5pPr marL="1269904"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2" name="文本占位符 10">
            <a:extLst>
              <a:ext uri="{FF2B5EF4-FFF2-40B4-BE49-F238E27FC236}">
                <a16:creationId xmlns:a16="http://schemas.microsoft.com/office/drawing/2014/main" id="{1A68F221-F9FF-454F-9E18-4B5A9495872E}"/>
              </a:ext>
            </a:extLst>
          </p:cNvPr>
          <p:cNvSpPr>
            <a:spLocks noGrp="1"/>
          </p:cNvSpPr>
          <p:nvPr>
            <p:ph type="body" sz="quarter" idx="18" hasCustomPrompt="1"/>
          </p:nvPr>
        </p:nvSpPr>
        <p:spPr>
          <a:xfrm>
            <a:off x="416856" y="2533643"/>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294392688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文-四图4">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2612E835-36E0-6745-929C-BECEA477D875}"/>
              </a:ext>
            </a:extLst>
          </p:cNvPr>
          <p:cNvSpPr>
            <a:spLocks noGrp="1"/>
          </p:cNvSpPr>
          <p:nvPr>
            <p:ph type="pic" sz="quarter" idx="11" hasCustomPrompt="1"/>
          </p:nvPr>
        </p:nvSpPr>
        <p:spPr>
          <a:xfrm>
            <a:off x="-7256" y="-9000"/>
            <a:ext cx="3023607"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7">
            <a:extLst>
              <a:ext uri="{FF2B5EF4-FFF2-40B4-BE49-F238E27FC236}">
                <a16:creationId xmlns:a16="http://schemas.microsoft.com/office/drawing/2014/main" id="{CDE98053-FE0C-6B4B-9526-836AEF4D62C9}"/>
              </a:ext>
            </a:extLst>
          </p:cNvPr>
          <p:cNvSpPr>
            <a:spLocks noGrp="1"/>
          </p:cNvSpPr>
          <p:nvPr>
            <p:ph type="pic" sz="quarter" idx="12" hasCustomPrompt="1"/>
          </p:nvPr>
        </p:nvSpPr>
        <p:spPr>
          <a:xfrm>
            <a:off x="3052122" y="-9000"/>
            <a:ext cx="3023607"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7">
            <a:extLst>
              <a:ext uri="{FF2B5EF4-FFF2-40B4-BE49-F238E27FC236}">
                <a16:creationId xmlns:a16="http://schemas.microsoft.com/office/drawing/2014/main" id="{547DFFD5-6E07-1544-9ABB-3B45D9D48E79}"/>
              </a:ext>
            </a:extLst>
          </p:cNvPr>
          <p:cNvSpPr>
            <a:spLocks noGrp="1"/>
          </p:cNvSpPr>
          <p:nvPr>
            <p:ph type="pic" sz="quarter" idx="13" hasCustomPrompt="1"/>
          </p:nvPr>
        </p:nvSpPr>
        <p:spPr>
          <a:xfrm>
            <a:off x="6111499" y="-9000"/>
            <a:ext cx="3023607"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7">
            <a:extLst>
              <a:ext uri="{FF2B5EF4-FFF2-40B4-BE49-F238E27FC236}">
                <a16:creationId xmlns:a16="http://schemas.microsoft.com/office/drawing/2014/main" id="{DE30C907-BF64-0E47-9531-F4B5CB22D5FE}"/>
              </a:ext>
            </a:extLst>
          </p:cNvPr>
          <p:cNvSpPr>
            <a:spLocks noGrp="1"/>
          </p:cNvSpPr>
          <p:nvPr>
            <p:ph type="pic" sz="quarter" idx="14" hasCustomPrompt="1"/>
          </p:nvPr>
        </p:nvSpPr>
        <p:spPr>
          <a:xfrm>
            <a:off x="9170878" y="-9000"/>
            <a:ext cx="3023607"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None/>
              <a:defRPr kumimoji="1" lang="zh-CN" altLang="en-US" sz="800">
                <a:solidFill>
                  <a:schemeClr val="bg1"/>
                </a:solidFill>
              </a:defRPr>
            </a:lvl1pPr>
          </a:lstStyle>
          <a:p>
            <a:pPr marL="317477" lvl="0" indent="-317477" algn="ctr"/>
            <a:r>
              <a:rPr kumimoji="1" lang="zh-CN" altLang="en-US" dirty="0"/>
              <a:t>点击添加图片</a:t>
            </a:r>
          </a:p>
        </p:txBody>
      </p:sp>
      <p:sp>
        <p:nvSpPr>
          <p:cNvPr id="7" name="矩形">
            <a:extLst>
              <a:ext uri="{FF2B5EF4-FFF2-40B4-BE49-F238E27FC236}">
                <a16:creationId xmlns:a16="http://schemas.microsoft.com/office/drawing/2014/main" id="{F8AD1192-3E58-524C-ADC0-D9577D30801E}"/>
              </a:ext>
            </a:extLst>
          </p:cNvPr>
          <p:cNvSpPr/>
          <p:nvPr userDrawn="1"/>
        </p:nvSpPr>
        <p:spPr>
          <a:xfrm>
            <a:off x="795" y="3388465"/>
            <a:ext cx="12190412" cy="3481411"/>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20" name="文本占位符 3">
            <a:extLst>
              <a:ext uri="{FF2B5EF4-FFF2-40B4-BE49-F238E27FC236}">
                <a16:creationId xmlns:a16="http://schemas.microsoft.com/office/drawing/2014/main" id="{27ED4B11-F4E1-CE41-B696-F85CB00316AE}"/>
              </a:ext>
            </a:extLst>
          </p:cNvPr>
          <p:cNvSpPr>
            <a:spLocks noGrp="1"/>
          </p:cNvSpPr>
          <p:nvPr>
            <p:ph type="body" sz="quarter" idx="23" hasCustomPrompt="1"/>
          </p:nvPr>
        </p:nvSpPr>
        <p:spPr>
          <a:xfrm>
            <a:off x="458830" y="5122329"/>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1" name="文本占位符 3">
            <a:extLst>
              <a:ext uri="{FF2B5EF4-FFF2-40B4-BE49-F238E27FC236}">
                <a16:creationId xmlns:a16="http://schemas.microsoft.com/office/drawing/2014/main" id="{B4E1186A-DC42-4A44-959F-C7A21E3B4A7C}"/>
              </a:ext>
            </a:extLst>
          </p:cNvPr>
          <p:cNvSpPr>
            <a:spLocks noGrp="1"/>
          </p:cNvSpPr>
          <p:nvPr>
            <p:ph type="body" sz="quarter" idx="24" hasCustomPrompt="1"/>
          </p:nvPr>
        </p:nvSpPr>
        <p:spPr>
          <a:xfrm>
            <a:off x="451211" y="5530555"/>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3">
            <a:extLst>
              <a:ext uri="{FF2B5EF4-FFF2-40B4-BE49-F238E27FC236}">
                <a16:creationId xmlns:a16="http://schemas.microsoft.com/office/drawing/2014/main" id="{C8D90DC6-3D69-2541-A062-0DF680965809}"/>
              </a:ext>
            </a:extLst>
          </p:cNvPr>
          <p:cNvSpPr>
            <a:spLocks noGrp="1"/>
          </p:cNvSpPr>
          <p:nvPr>
            <p:ph type="body" sz="quarter" idx="25" hasCustomPrompt="1"/>
          </p:nvPr>
        </p:nvSpPr>
        <p:spPr>
          <a:xfrm>
            <a:off x="3505158"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3" name="文本占位符 3">
            <a:extLst>
              <a:ext uri="{FF2B5EF4-FFF2-40B4-BE49-F238E27FC236}">
                <a16:creationId xmlns:a16="http://schemas.microsoft.com/office/drawing/2014/main" id="{38A1058D-2147-7F48-AF29-2610B687D12E}"/>
              </a:ext>
            </a:extLst>
          </p:cNvPr>
          <p:cNvSpPr>
            <a:spLocks noGrp="1"/>
          </p:cNvSpPr>
          <p:nvPr>
            <p:ph type="body" sz="quarter" idx="26" hasCustomPrompt="1"/>
          </p:nvPr>
        </p:nvSpPr>
        <p:spPr>
          <a:xfrm>
            <a:off x="3497538"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4" name="文本占位符 3">
            <a:extLst>
              <a:ext uri="{FF2B5EF4-FFF2-40B4-BE49-F238E27FC236}">
                <a16:creationId xmlns:a16="http://schemas.microsoft.com/office/drawing/2014/main" id="{57BBE337-CE54-DF47-AAF8-65688ED9C4CF}"/>
              </a:ext>
            </a:extLst>
          </p:cNvPr>
          <p:cNvSpPr>
            <a:spLocks noGrp="1"/>
          </p:cNvSpPr>
          <p:nvPr>
            <p:ph type="body" sz="quarter" idx="27" hasCustomPrompt="1"/>
          </p:nvPr>
        </p:nvSpPr>
        <p:spPr>
          <a:xfrm>
            <a:off x="6572128"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8A8936F5-8042-A945-84CC-DEBD36E015E9}"/>
              </a:ext>
            </a:extLst>
          </p:cNvPr>
          <p:cNvSpPr>
            <a:spLocks noGrp="1"/>
          </p:cNvSpPr>
          <p:nvPr>
            <p:ph type="body" sz="quarter" idx="28" hasCustomPrompt="1"/>
          </p:nvPr>
        </p:nvSpPr>
        <p:spPr>
          <a:xfrm>
            <a:off x="6564510"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6" name="文本占位符 3">
            <a:extLst>
              <a:ext uri="{FF2B5EF4-FFF2-40B4-BE49-F238E27FC236}">
                <a16:creationId xmlns:a16="http://schemas.microsoft.com/office/drawing/2014/main" id="{F2A070CF-741E-734D-8A24-15DEB020A189}"/>
              </a:ext>
            </a:extLst>
          </p:cNvPr>
          <p:cNvSpPr>
            <a:spLocks noGrp="1"/>
          </p:cNvSpPr>
          <p:nvPr>
            <p:ph type="body" sz="quarter" idx="29" hasCustomPrompt="1"/>
          </p:nvPr>
        </p:nvSpPr>
        <p:spPr>
          <a:xfrm>
            <a:off x="9627407"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E6345616-C7AD-A647-AFB0-E068B6E4E089}"/>
              </a:ext>
            </a:extLst>
          </p:cNvPr>
          <p:cNvSpPr>
            <a:spLocks noGrp="1"/>
          </p:cNvSpPr>
          <p:nvPr>
            <p:ph type="body" sz="quarter" idx="30" hasCustomPrompt="1"/>
          </p:nvPr>
        </p:nvSpPr>
        <p:spPr>
          <a:xfrm>
            <a:off x="9619789"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 name="灯片编号占位符 1">
            <a:extLst>
              <a:ext uri="{FF2B5EF4-FFF2-40B4-BE49-F238E27FC236}">
                <a16:creationId xmlns:a16="http://schemas.microsoft.com/office/drawing/2014/main" id="{A477FB35-3D68-D54B-8B14-D03F8B1B7C52}"/>
              </a:ext>
            </a:extLst>
          </p:cNvPr>
          <p:cNvSpPr>
            <a:spLocks noGrp="1"/>
          </p:cNvSpPr>
          <p:nvPr>
            <p:ph type="sldNum" sz="quarter" idx="10"/>
          </p:nvPr>
        </p:nvSpPr>
        <p:spPr>
          <a:xfrm>
            <a:off x="11684579"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28" name="文本占位符 3">
            <a:extLst>
              <a:ext uri="{FF2B5EF4-FFF2-40B4-BE49-F238E27FC236}">
                <a16:creationId xmlns:a16="http://schemas.microsoft.com/office/drawing/2014/main" id="{BA1C6BBD-C037-964B-B011-B94D5797D678}"/>
              </a:ext>
            </a:extLst>
          </p:cNvPr>
          <p:cNvSpPr>
            <a:spLocks noGrp="1"/>
          </p:cNvSpPr>
          <p:nvPr>
            <p:ph type="body" sz="quarter" idx="17" hasCustomPrompt="1"/>
          </p:nvPr>
        </p:nvSpPr>
        <p:spPr>
          <a:xfrm>
            <a:off x="416853" y="325418"/>
            <a:ext cx="6352235"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64901301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图文-六图1">
    <p:spTree>
      <p:nvGrpSpPr>
        <p:cNvPr id="1" name=""/>
        <p:cNvGrpSpPr/>
        <p:nvPr/>
      </p:nvGrpSpPr>
      <p:grpSpPr>
        <a:xfrm>
          <a:off x="0" y="0"/>
          <a:ext cx="0" cy="0"/>
          <a:chOff x="0" y="0"/>
          <a:chExt cx="0" cy="0"/>
        </a:xfrm>
      </p:grpSpPr>
      <p:sp>
        <p:nvSpPr>
          <p:cNvPr id="11" name="图片占位符 2">
            <a:extLst>
              <a:ext uri="{FF2B5EF4-FFF2-40B4-BE49-F238E27FC236}">
                <a16:creationId xmlns:a16="http://schemas.microsoft.com/office/drawing/2014/main" id="{7D2255BF-A18D-3F4F-9EBA-8D8BF89E7B78}"/>
              </a:ext>
            </a:extLst>
          </p:cNvPr>
          <p:cNvSpPr>
            <a:spLocks noGrp="1"/>
          </p:cNvSpPr>
          <p:nvPr>
            <p:ph type="pic" sz="quarter" idx="15" hasCustomPrompt="1"/>
          </p:nvPr>
        </p:nvSpPr>
        <p:spPr>
          <a:xfrm>
            <a:off x="856452" y="1856210"/>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2" name="图片占位符 2">
            <a:extLst>
              <a:ext uri="{FF2B5EF4-FFF2-40B4-BE49-F238E27FC236}">
                <a16:creationId xmlns:a16="http://schemas.microsoft.com/office/drawing/2014/main" id="{81762D4F-3C9A-AC4E-AA15-46BD69C9E6C7}"/>
              </a:ext>
            </a:extLst>
          </p:cNvPr>
          <p:cNvSpPr>
            <a:spLocks noGrp="1"/>
          </p:cNvSpPr>
          <p:nvPr>
            <p:ph type="pic" sz="quarter" idx="16" hasCustomPrompt="1"/>
          </p:nvPr>
        </p:nvSpPr>
        <p:spPr>
          <a:xfrm>
            <a:off x="4475631" y="1856209"/>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3" name="图片占位符 2">
            <a:extLst>
              <a:ext uri="{FF2B5EF4-FFF2-40B4-BE49-F238E27FC236}">
                <a16:creationId xmlns:a16="http://schemas.microsoft.com/office/drawing/2014/main" id="{F8693428-E40E-F940-866C-47FB67D30EFB}"/>
              </a:ext>
            </a:extLst>
          </p:cNvPr>
          <p:cNvSpPr>
            <a:spLocks noGrp="1"/>
          </p:cNvSpPr>
          <p:nvPr>
            <p:ph type="pic" sz="quarter" idx="17" hasCustomPrompt="1"/>
          </p:nvPr>
        </p:nvSpPr>
        <p:spPr>
          <a:xfrm>
            <a:off x="8094810" y="1856207"/>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4" name="图片占位符 2">
            <a:extLst>
              <a:ext uri="{FF2B5EF4-FFF2-40B4-BE49-F238E27FC236}">
                <a16:creationId xmlns:a16="http://schemas.microsoft.com/office/drawing/2014/main" id="{B4B9D7A3-D15C-F047-93E4-5C013B5D3AAC}"/>
              </a:ext>
            </a:extLst>
          </p:cNvPr>
          <p:cNvSpPr>
            <a:spLocks noGrp="1"/>
          </p:cNvSpPr>
          <p:nvPr>
            <p:ph type="pic" sz="quarter" idx="18" hasCustomPrompt="1"/>
          </p:nvPr>
        </p:nvSpPr>
        <p:spPr>
          <a:xfrm>
            <a:off x="856452" y="4300267"/>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77" lvl="0" indent="-317477" algn="ctr"/>
            <a:r>
              <a:rPr kumimoji="1" lang="zh-CN" altLang="en-US" dirty="0"/>
              <a:t>点击添加图片</a:t>
            </a:r>
          </a:p>
        </p:txBody>
      </p:sp>
      <p:sp>
        <p:nvSpPr>
          <p:cNvPr id="26" name="图片占位符 2">
            <a:extLst>
              <a:ext uri="{FF2B5EF4-FFF2-40B4-BE49-F238E27FC236}">
                <a16:creationId xmlns:a16="http://schemas.microsoft.com/office/drawing/2014/main" id="{94F50468-0C1B-DF4C-9AD9-48B37192E358}"/>
              </a:ext>
            </a:extLst>
          </p:cNvPr>
          <p:cNvSpPr>
            <a:spLocks noGrp="1"/>
          </p:cNvSpPr>
          <p:nvPr>
            <p:ph type="pic" sz="quarter" idx="19" hasCustomPrompt="1"/>
          </p:nvPr>
        </p:nvSpPr>
        <p:spPr>
          <a:xfrm>
            <a:off x="4475631" y="430026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7" name="图片占位符 2">
            <a:extLst>
              <a:ext uri="{FF2B5EF4-FFF2-40B4-BE49-F238E27FC236}">
                <a16:creationId xmlns:a16="http://schemas.microsoft.com/office/drawing/2014/main" id="{A0334CBD-6455-0C47-868A-DD1AE3F97DC0}"/>
              </a:ext>
            </a:extLst>
          </p:cNvPr>
          <p:cNvSpPr>
            <a:spLocks noGrp="1"/>
          </p:cNvSpPr>
          <p:nvPr>
            <p:ph type="pic" sz="quarter" idx="20" hasCustomPrompt="1"/>
          </p:nvPr>
        </p:nvSpPr>
        <p:spPr>
          <a:xfrm>
            <a:off x="8094810" y="430026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14" name="图片 13">
            <a:extLst>
              <a:ext uri="{FF2B5EF4-FFF2-40B4-BE49-F238E27FC236}">
                <a16:creationId xmlns:a16="http://schemas.microsoft.com/office/drawing/2014/main" id="{CC43D3D4-DABA-264F-A7D5-87F238142A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10" name="灯片编号占位符 1">
            <a:extLst>
              <a:ext uri="{FF2B5EF4-FFF2-40B4-BE49-F238E27FC236}">
                <a16:creationId xmlns:a16="http://schemas.microsoft.com/office/drawing/2014/main" id="{2EE1A245-7953-514E-98BB-81CFC38E8091}"/>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5" name="文本占位符 3">
            <a:extLst>
              <a:ext uri="{FF2B5EF4-FFF2-40B4-BE49-F238E27FC236}">
                <a16:creationId xmlns:a16="http://schemas.microsoft.com/office/drawing/2014/main" id="{A31CAF1E-FE85-E245-9DA6-ED61BE9577F5}"/>
              </a:ext>
            </a:extLst>
          </p:cNvPr>
          <p:cNvSpPr>
            <a:spLocks noGrp="1"/>
          </p:cNvSpPr>
          <p:nvPr>
            <p:ph type="body" sz="quarter" idx="21"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409722414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图文-多图1">
    <p:spTree>
      <p:nvGrpSpPr>
        <p:cNvPr id="1" name=""/>
        <p:cNvGrpSpPr/>
        <p:nvPr/>
      </p:nvGrpSpPr>
      <p:grpSpPr>
        <a:xfrm>
          <a:off x="0" y="0"/>
          <a:ext cx="0" cy="0"/>
          <a:chOff x="0" y="0"/>
          <a:chExt cx="0" cy="0"/>
        </a:xfrm>
      </p:grpSpPr>
      <p:sp>
        <p:nvSpPr>
          <p:cNvPr id="10" name="Rectangle 23">
            <a:extLst>
              <a:ext uri="{FF2B5EF4-FFF2-40B4-BE49-F238E27FC236}">
                <a16:creationId xmlns:a16="http://schemas.microsoft.com/office/drawing/2014/main" id="{FDCA8C18-A6F1-9441-A6FE-9D36A00997A3}"/>
              </a:ext>
            </a:extLst>
          </p:cNvPr>
          <p:cNvSpPr/>
          <p:nvPr userDrawn="1"/>
        </p:nvSpPr>
        <p:spPr>
          <a:xfrm>
            <a:off x="3975945" y="1125538"/>
            <a:ext cx="2303163" cy="230346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7963" bIns="287963" rtlCol="0" anchor="b"/>
          <a:lstStyle/>
          <a:p>
            <a:pPr marL="0" marR="0" lvl="0" indent="0" algn="ctr" defTabSz="412699"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Montserrat Bold"/>
              <a:ea typeface="腾讯体 W7"/>
              <a:cs typeface="+mn-cs"/>
              <a:sym typeface="Helvetica Neue"/>
            </a:endParaRPr>
          </a:p>
        </p:txBody>
      </p:sp>
      <p:sp>
        <p:nvSpPr>
          <p:cNvPr id="14" name="文本占位符 3">
            <a:extLst>
              <a:ext uri="{FF2B5EF4-FFF2-40B4-BE49-F238E27FC236}">
                <a16:creationId xmlns:a16="http://schemas.microsoft.com/office/drawing/2014/main" id="{B4382485-1AD8-1840-96EA-39CB97D063C7}"/>
              </a:ext>
            </a:extLst>
          </p:cNvPr>
          <p:cNvSpPr>
            <a:spLocks noGrp="1"/>
          </p:cNvSpPr>
          <p:nvPr>
            <p:ph type="body" sz="quarter" idx="25" hasCustomPrompt="1"/>
          </p:nvPr>
        </p:nvSpPr>
        <p:spPr>
          <a:xfrm>
            <a:off x="4085360" y="1397032"/>
            <a:ext cx="2073381" cy="722313"/>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段落标题 </a:t>
            </a:r>
            <a:r>
              <a:rPr kumimoji="1" lang="en-US" altLang="zh-CN" dirty="0"/>
              <a:t>16</a:t>
            </a:r>
            <a:r>
              <a:rPr kumimoji="1" lang="zh-CN" altLang="en-US" dirty="0"/>
              <a:t>磅</a:t>
            </a:r>
          </a:p>
        </p:txBody>
      </p:sp>
      <p:sp>
        <p:nvSpPr>
          <p:cNvPr id="15" name="文本占位符 3">
            <a:extLst>
              <a:ext uri="{FF2B5EF4-FFF2-40B4-BE49-F238E27FC236}">
                <a16:creationId xmlns:a16="http://schemas.microsoft.com/office/drawing/2014/main" id="{9ED7688D-9711-A64C-867D-BA023AEC103A}"/>
              </a:ext>
            </a:extLst>
          </p:cNvPr>
          <p:cNvSpPr>
            <a:spLocks noGrp="1"/>
          </p:cNvSpPr>
          <p:nvPr>
            <p:ph type="body" sz="quarter" idx="26" hasCustomPrompt="1"/>
          </p:nvPr>
        </p:nvSpPr>
        <p:spPr>
          <a:xfrm>
            <a:off x="4085360" y="2036395"/>
            <a:ext cx="2073381"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289BDA33-3B2C-BD45-A0D3-A0C393CD725B}"/>
              </a:ext>
            </a:extLst>
          </p:cNvPr>
          <p:cNvSpPr>
            <a:spLocks noGrp="1"/>
          </p:cNvSpPr>
          <p:nvPr>
            <p:ph type="pic" sz="quarter" idx="30" hasCustomPrompt="1"/>
          </p:nvPr>
        </p:nvSpPr>
        <p:spPr>
          <a:xfrm>
            <a:off x="1534674" y="1125538"/>
            <a:ext cx="2303463" cy="230346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8D0FA77C-DDE1-0441-9BC7-86709C2576E1}"/>
              </a:ext>
            </a:extLst>
          </p:cNvPr>
          <p:cNvSpPr>
            <a:spLocks noGrp="1"/>
          </p:cNvSpPr>
          <p:nvPr>
            <p:ph type="pic" sz="quarter" idx="31" hasCustomPrompt="1"/>
          </p:nvPr>
        </p:nvSpPr>
        <p:spPr>
          <a:xfrm>
            <a:off x="1534675" y="3575960"/>
            <a:ext cx="2830451"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F6B4B56-4E20-BD43-9E61-F36DD0EAA167}"/>
              </a:ext>
            </a:extLst>
          </p:cNvPr>
          <p:cNvSpPr>
            <a:spLocks noGrp="1"/>
          </p:cNvSpPr>
          <p:nvPr>
            <p:ph type="pic" sz="quarter" idx="33" hasCustomPrompt="1"/>
          </p:nvPr>
        </p:nvSpPr>
        <p:spPr>
          <a:xfrm>
            <a:off x="7849748" y="3575960"/>
            <a:ext cx="2830451"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3AE2E01A-9DA1-9D44-8237-B477588C4E10}"/>
              </a:ext>
            </a:extLst>
          </p:cNvPr>
          <p:cNvSpPr>
            <a:spLocks noGrp="1"/>
          </p:cNvSpPr>
          <p:nvPr>
            <p:ph type="pic" sz="quarter" idx="34" hasCustomPrompt="1"/>
          </p:nvPr>
        </p:nvSpPr>
        <p:spPr>
          <a:xfrm>
            <a:off x="6416917" y="1125538"/>
            <a:ext cx="4263283" cy="230346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Picture Placeholder 8">
            <a:extLst>
              <a:ext uri="{FF2B5EF4-FFF2-40B4-BE49-F238E27FC236}">
                <a16:creationId xmlns:a16="http://schemas.microsoft.com/office/drawing/2014/main" id="{9A5425DF-6503-054F-A485-89DC97F66185}"/>
              </a:ext>
            </a:extLst>
          </p:cNvPr>
          <p:cNvSpPr>
            <a:spLocks noGrp="1"/>
          </p:cNvSpPr>
          <p:nvPr>
            <p:ph type="pic" sz="quarter" idx="35" hasCustomPrompt="1"/>
          </p:nvPr>
        </p:nvSpPr>
        <p:spPr>
          <a:xfrm>
            <a:off x="4514639" y="3575960"/>
            <a:ext cx="3185597"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1" name="文本占位符 3">
            <a:extLst>
              <a:ext uri="{FF2B5EF4-FFF2-40B4-BE49-F238E27FC236}">
                <a16:creationId xmlns:a16="http://schemas.microsoft.com/office/drawing/2014/main" id="{1B4601CD-498B-E247-BAD5-6FE778901074}"/>
              </a:ext>
            </a:extLst>
          </p:cNvPr>
          <p:cNvSpPr>
            <a:spLocks noGrp="1"/>
          </p:cNvSpPr>
          <p:nvPr>
            <p:ph type="body" sz="quarter" idx="16"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427138733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lack-空白">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25019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24161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04E5C-69B0-6443-B05C-C5E22D12CB9A}"/>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23BE9403-81C7-6948-A2C0-36FA1A42EB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767A6667-3AF0-3740-AB09-97C593B42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28A09892-9540-6C43-A189-7EAF75B31DF7}"/>
              </a:ext>
            </a:extLst>
          </p:cNvPr>
          <p:cNvSpPr>
            <a:spLocks noGrp="1"/>
          </p:cNvSpPr>
          <p:nvPr>
            <p:ph type="dt" sz="half" idx="10"/>
          </p:nvPr>
        </p:nvSpPr>
        <p:spPr/>
        <p:txBody>
          <a:bodyPr/>
          <a:lstStyle/>
          <a:p>
            <a:fld id="{7BC2F7C4-40E4-634B-A32E-4CC10D7A835B}" type="datetime1">
              <a:rPr kumimoji="1" lang="zh-CN" altLang="en-US" smtClean="0"/>
              <a:t>2023/12/11</a:t>
            </a:fld>
            <a:endParaRPr kumimoji="1" lang="zh-CN" altLang="en-US"/>
          </a:p>
        </p:txBody>
      </p:sp>
      <p:sp>
        <p:nvSpPr>
          <p:cNvPr id="6" name="页脚占位符 5">
            <a:extLst>
              <a:ext uri="{FF2B5EF4-FFF2-40B4-BE49-F238E27FC236}">
                <a16:creationId xmlns:a16="http://schemas.microsoft.com/office/drawing/2014/main" id="{DCC5839B-1D0F-BD40-8C8D-596D4949A21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3139F41-055D-BD42-BF0E-AD1181CB289B}"/>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22521298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SIG彩色logo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83155BDC-7218-3F46-8CA3-2B40398F3630}"/>
              </a:ext>
            </a:extLst>
          </p:cNvPr>
          <p:cNvSpPr>
            <a:spLocks noGrp="1"/>
          </p:cNvSpPr>
          <p:nvPr>
            <p:ph type="body" sz="quarter" idx="15" hasCustomPrompt="1"/>
          </p:nvPr>
        </p:nvSpPr>
        <p:spPr>
          <a:xfrm>
            <a:off x="416853" y="325418"/>
            <a:ext cx="6352235"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68115008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左右-版式1">
    <p:spTree>
      <p:nvGrpSpPr>
        <p:cNvPr id="1" name=""/>
        <p:cNvGrpSpPr/>
        <p:nvPr/>
      </p:nvGrpSpPr>
      <p:grpSpPr>
        <a:xfrm>
          <a:off x="0" y="0"/>
          <a:ext cx="0" cy="0"/>
          <a:chOff x="0" y="0"/>
          <a:chExt cx="0" cy="0"/>
        </a:xfrm>
      </p:grpSpPr>
      <p:sp>
        <p:nvSpPr>
          <p:cNvPr id="13" name="矩形">
            <a:extLst>
              <a:ext uri="{FF2B5EF4-FFF2-40B4-BE49-F238E27FC236}">
                <a16:creationId xmlns:a16="http://schemas.microsoft.com/office/drawing/2014/main" id="{29D3E255-8C44-274B-A57D-3B9B92682CA8}"/>
              </a:ext>
            </a:extLst>
          </p:cNvPr>
          <p:cNvSpPr/>
          <p:nvPr userDrawn="1"/>
        </p:nvSpPr>
        <p:spPr>
          <a:xfrm>
            <a:off x="-2788" y="-4234"/>
            <a:ext cx="604214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8" name="文本占位符 3">
            <a:extLst>
              <a:ext uri="{FF2B5EF4-FFF2-40B4-BE49-F238E27FC236}">
                <a16:creationId xmlns:a16="http://schemas.microsoft.com/office/drawing/2014/main" id="{70286C2D-D6B8-AF40-8A2E-4680C27CDCF6}"/>
              </a:ext>
            </a:extLst>
          </p:cNvPr>
          <p:cNvSpPr>
            <a:spLocks noGrp="1"/>
          </p:cNvSpPr>
          <p:nvPr>
            <p:ph type="body" sz="quarter" idx="15" hasCustomPrompt="1"/>
          </p:nvPr>
        </p:nvSpPr>
        <p:spPr>
          <a:xfrm>
            <a:off x="416853" y="2290453"/>
            <a:ext cx="4841683"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51" indent="0">
              <a:buNone/>
              <a:defRPr/>
            </a:lvl3pPr>
          </a:lstStyle>
          <a:p>
            <a:pPr lvl="0"/>
            <a:r>
              <a:rPr kumimoji="1" lang="zh-CN" altLang="en-US" dirty="0"/>
              <a:t>页面主标题 </a:t>
            </a:r>
            <a:r>
              <a:rPr kumimoji="1" lang="en-US" altLang="zh-CN" dirty="0"/>
              <a:t>30</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401622570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左右-版式2">
    <p:spTree>
      <p:nvGrpSpPr>
        <p:cNvPr id="1" name=""/>
        <p:cNvGrpSpPr/>
        <p:nvPr/>
      </p:nvGrpSpPr>
      <p:grpSpPr>
        <a:xfrm>
          <a:off x="0" y="0"/>
          <a:ext cx="0" cy="0"/>
          <a:chOff x="0" y="0"/>
          <a:chExt cx="0" cy="0"/>
        </a:xfrm>
      </p:grpSpPr>
      <p:sp>
        <p:nvSpPr>
          <p:cNvPr id="22" name="文本占位符 3">
            <a:extLst>
              <a:ext uri="{FF2B5EF4-FFF2-40B4-BE49-F238E27FC236}">
                <a16:creationId xmlns:a16="http://schemas.microsoft.com/office/drawing/2014/main" id="{9EF00687-721E-5740-805F-16EEA079548E}"/>
              </a:ext>
            </a:extLst>
          </p:cNvPr>
          <p:cNvSpPr>
            <a:spLocks noGrp="1"/>
          </p:cNvSpPr>
          <p:nvPr>
            <p:ph type="body" sz="quarter" idx="26" hasCustomPrompt="1"/>
          </p:nvPr>
        </p:nvSpPr>
        <p:spPr>
          <a:xfrm>
            <a:off x="5840457"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
        <p:nvSpPr>
          <p:cNvPr id="21" name="图表占位符 20">
            <a:extLst>
              <a:ext uri="{FF2B5EF4-FFF2-40B4-BE49-F238E27FC236}">
                <a16:creationId xmlns:a16="http://schemas.microsoft.com/office/drawing/2014/main" id="{4AD3E6F9-3A68-FE48-B8A5-580A4E7793BE}"/>
              </a:ext>
            </a:extLst>
          </p:cNvPr>
          <p:cNvSpPr>
            <a:spLocks noGrp="1"/>
          </p:cNvSpPr>
          <p:nvPr>
            <p:ph type="chart" sz="quarter" idx="39" hasCustomPrompt="1"/>
          </p:nvPr>
        </p:nvSpPr>
        <p:spPr>
          <a:xfrm>
            <a:off x="5206161" y="1176341"/>
            <a:ext cx="5730291" cy="4117975"/>
          </a:xfrm>
          <a:prstGeom prst="rect">
            <a:avLst/>
          </a:prstGeom>
        </p:spPr>
        <p:txBody>
          <a:bodyPr/>
          <a:lstStyle>
            <a:lvl1pPr marL="0" marR="0" indent="0" algn="ctr" defTabSz="228584"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4" name="矩形">
            <a:extLst>
              <a:ext uri="{FF2B5EF4-FFF2-40B4-BE49-F238E27FC236}">
                <a16:creationId xmlns:a16="http://schemas.microsoft.com/office/drawing/2014/main" id="{6018A8EB-B542-8148-ADFD-3E3A902AB1D5}"/>
              </a:ext>
            </a:extLst>
          </p:cNvPr>
          <p:cNvSpPr/>
          <p:nvPr userDrawn="1"/>
        </p:nvSpPr>
        <p:spPr>
          <a:xfrm>
            <a:off x="-2786"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0" name="文本占位符 20">
            <a:extLst>
              <a:ext uri="{FF2B5EF4-FFF2-40B4-BE49-F238E27FC236}">
                <a16:creationId xmlns:a16="http://schemas.microsoft.com/office/drawing/2014/main" id="{15B9989D-0988-9D45-96A2-8803059B07E7}"/>
              </a:ext>
            </a:extLst>
          </p:cNvPr>
          <p:cNvSpPr>
            <a:spLocks noGrp="1"/>
          </p:cNvSpPr>
          <p:nvPr>
            <p:ph type="body" sz="quarter" idx="15" hasCustomPrompt="1"/>
          </p:nvPr>
        </p:nvSpPr>
        <p:spPr>
          <a:xfrm>
            <a:off x="457443" y="1301523"/>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20">
            <a:extLst>
              <a:ext uri="{FF2B5EF4-FFF2-40B4-BE49-F238E27FC236}">
                <a16:creationId xmlns:a16="http://schemas.microsoft.com/office/drawing/2014/main" id="{3E1B6133-CF41-1F4D-A9EF-9476DCE7A717}"/>
              </a:ext>
            </a:extLst>
          </p:cNvPr>
          <p:cNvSpPr>
            <a:spLocks noGrp="1"/>
          </p:cNvSpPr>
          <p:nvPr>
            <p:ph type="body" sz="quarter" idx="32" hasCustomPrompt="1"/>
          </p:nvPr>
        </p:nvSpPr>
        <p:spPr>
          <a:xfrm>
            <a:off x="426967" y="2832540"/>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2" name="文本占位符 20">
            <a:extLst>
              <a:ext uri="{FF2B5EF4-FFF2-40B4-BE49-F238E27FC236}">
                <a16:creationId xmlns:a16="http://schemas.microsoft.com/office/drawing/2014/main" id="{2FC1F14D-70D0-5543-96EA-E39B195A5E81}"/>
              </a:ext>
            </a:extLst>
          </p:cNvPr>
          <p:cNvSpPr>
            <a:spLocks noGrp="1"/>
          </p:cNvSpPr>
          <p:nvPr>
            <p:ph type="body" sz="quarter" idx="34" hasCustomPrompt="1"/>
          </p:nvPr>
        </p:nvSpPr>
        <p:spPr>
          <a:xfrm>
            <a:off x="426967"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D2FFD819-AB66-3443-B7AC-4F4CF317F866}"/>
              </a:ext>
            </a:extLst>
          </p:cNvPr>
          <p:cNvSpPr>
            <a:spLocks noGrp="1"/>
          </p:cNvSpPr>
          <p:nvPr>
            <p:ph type="body" sz="quarter" idx="37" hasCustomPrompt="1"/>
          </p:nvPr>
        </p:nvSpPr>
        <p:spPr>
          <a:xfrm>
            <a:off x="426967" y="2327416"/>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572DFB31-97C7-3944-B343-2A498FD97524}"/>
              </a:ext>
            </a:extLst>
          </p:cNvPr>
          <p:cNvSpPr>
            <a:spLocks noGrp="1"/>
          </p:cNvSpPr>
          <p:nvPr>
            <p:ph type="body" sz="quarter" idx="33" hasCustomPrompt="1"/>
          </p:nvPr>
        </p:nvSpPr>
        <p:spPr>
          <a:xfrm>
            <a:off x="426967" y="3962129"/>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93947383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左右-版式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矩形">
            <a:extLst>
              <a:ext uri="{FF2B5EF4-FFF2-40B4-BE49-F238E27FC236}">
                <a16:creationId xmlns:a16="http://schemas.microsoft.com/office/drawing/2014/main" id="{C6077091-B525-C346-A947-AA98CF31C7C8}"/>
              </a:ext>
            </a:extLst>
          </p:cNvPr>
          <p:cNvSpPr/>
          <p:nvPr userDrawn="1"/>
        </p:nvSpPr>
        <p:spPr>
          <a:xfrm>
            <a:off x="-2787"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1" name="文本占位符 20">
            <a:extLst>
              <a:ext uri="{FF2B5EF4-FFF2-40B4-BE49-F238E27FC236}">
                <a16:creationId xmlns:a16="http://schemas.microsoft.com/office/drawing/2014/main" id="{10246D6A-7248-F64D-BABC-5E2E76D94032}"/>
              </a:ext>
            </a:extLst>
          </p:cNvPr>
          <p:cNvSpPr>
            <a:spLocks noGrp="1"/>
          </p:cNvSpPr>
          <p:nvPr>
            <p:ph type="body" sz="quarter" idx="15" hasCustomPrompt="1"/>
          </p:nvPr>
        </p:nvSpPr>
        <p:spPr>
          <a:xfrm>
            <a:off x="457443" y="1301523"/>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6" name="文本占位符 20">
            <a:extLst>
              <a:ext uri="{FF2B5EF4-FFF2-40B4-BE49-F238E27FC236}">
                <a16:creationId xmlns:a16="http://schemas.microsoft.com/office/drawing/2014/main" id="{2371FC42-7FE6-8E43-AEDB-0D0D431DC2FC}"/>
              </a:ext>
            </a:extLst>
          </p:cNvPr>
          <p:cNvSpPr>
            <a:spLocks noGrp="1"/>
          </p:cNvSpPr>
          <p:nvPr>
            <p:ph type="body" sz="quarter" idx="32" hasCustomPrompt="1"/>
          </p:nvPr>
        </p:nvSpPr>
        <p:spPr>
          <a:xfrm>
            <a:off x="426967" y="2832540"/>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3E707B57-996E-2E45-9A8F-E52D637D3274}"/>
              </a:ext>
            </a:extLst>
          </p:cNvPr>
          <p:cNvSpPr>
            <a:spLocks noGrp="1"/>
          </p:cNvSpPr>
          <p:nvPr>
            <p:ph type="body" sz="quarter" idx="33" hasCustomPrompt="1"/>
          </p:nvPr>
        </p:nvSpPr>
        <p:spPr>
          <a:xfrm>
            <a:off x="426967" y="3704029"/>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8" name="文本占位符 20">
            <a:extLst>
              <a:ext uri="{FF2B5EF4-FFF2-40B4-BE49-F238E27FC236}">
                <a16:creationId xmlns:a16="http://schemas.microsoft.com/office/drawing/2014/main" id="{FB1BA362-B5F0-2F49-B9D0-786CD6139D18}"/>
              </a:ext>
            </a:extLst>
          </p:cNvPr>
          <p:cNvSpPr>
            <a:spLocks noGrp="1"/>
          </p:cNvSpPr>
          <p:nvPr>
            <p:ph type="body" sz="quarter" idx="34" hasCustomPrompt="1"/>
          </p:nvPr>
        </p:nvSpPr>
        <p:spPr>
          <a:xfrm>
            <a:off x="426967"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CCFA04E0-7DEE-DC4F-AE11-F48924E28B89}"/>
              </a:ext>
            </a:extLst>
          </p:cNvPr>
          <p:cNvSpPr>
            <a:spLocks noGrp="1"/>
          </p:cNvSpPr>
          <p:nvPr>
            <p:ph type="body" sz="quarter" idx="37" hasCustomPrompt="1"/>
          </p:nvPr>
        </p:nvSpPr>
        <p:spPr>
          <a:xfrm>
            <a:off x="426967" y="2327416"/>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621B74DB-1E81-E140-B1DD-31089AA6BAA9}"/>
              </a:ext>
            </a:extLst>
          </p:cNvPr>
          <p:cNvSpPr>
            <a:spLocks noGrp="1"/>
          </p:cNvSpPr>
          <p:nvPr>
            <p:ph type="chart" sz="quarter" idx="39" hasCustomPrompt="1"/>
          </p:nvPr>
        </p:nvSpPr>
        <p:spPr>
          <a:xfrm>
            <a:off x="5579377" y="1176341"/>
            <a:ext cx="5730291" cy="4117975"/>
          </a:xfrm>
          <a:prstGeom prst="rect">
            <a:avLst/>
          </a:prstGeom>
        </p:spPr>
        <p:txBody>
          <a:bodyPr/>
          <a:lstStyle>
            <a:lvl1pPr marL="0" marR="0" indent="0" algn="ctr" defTabSz="228584"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20" name="文本占位符 3">
            <a:extLst>
              <a:ext uri="{FF2B5EF4-FFF2-40B4-BE49-F238E27FC236}">
                <a16:creationId xmlns:a16="http://schemas.microsoft.com/office/drawing/2014/main" id="{A7FB4F4C-68AD-414F-986B-6653BB549805}"/>
              </a:ext>
            </a:extLst>
          </p:cNvPr>
          <p:cNvSpPr>
            <a:spLocks noGrp="1"/>
          </p:cNvSpPr>
          <p:nvPr>
            <p:ph type="body" sz="quarter" idx="26" hasCustomPrompt="1"/>
          </p:nvPr>
        </p:nvSpPr>
        <p:spPr>
          <a:xfrm>
            <a:off x="6213671"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Tree>
    <p:extLst>
      <p:ext uri="{BB962C8B-B14F-4D97-AF65-F5344CB8AC3E}">
        <p14:creationId xmlns:p14="http://schemas.microsoft.com/office/powerpoint/2010/main" val="246131193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左右-版式4">
    <p:spTree>
      <p:nvGrpSpPr>
        <p:cNvPr id="1" name=""/>
        <p:cNvGrpSpPr/>
        <p:nvPr/>
      </p:nvGrpSpPr>
      <p:grpSpPr>
        <a:xfrm>
          <a:off x="0" y="0"/>
          <a:ext cx="0" cy="0"/>
          <a:chOff x="0" y="0"/>
          <a:chExt cx="0" cy="0"/>
        </a:xfrm>
      </p:grpSpPr>
      <p:sp>
        <p:nvSpPr>
          <p:cNvPr id="16" name="文本占位符 3">
            <a:extLst>
              <a:ext uri="{FF2B5EF4-FFF2-40B4-BE49-F238E27FC236}">
                <a16:creationId xmlns:a16="http://schemas.microsoft.com/office/drawing/2014/main" id="{0F0ACCB3-1C28-C246-9B0D-5DCA916F594C}"/>
              </a:ext>
            </a:extLst>
          </p:cNvPr>
          <p:cNvSpPr>
            <a:spLocks noGrp="1"/>
          </p:cNvSpPr>
          <p:nvPr>
            <p:ph type="body" sz="quarter" idx="26" hasCustomPrompt="1"/>
          </p:nvPr>
        </p:nvSpPr>
        <p:spPr>
          <a:xfrm>
            <a:off x="7222881" y="5324031"/>
            <a:ext cx="4004723"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51"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9943" y="193030"/>
            <a:ext cx="827043" cy="368623"/>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3"/>
            <a:ext cx="238848"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9" name="矩形">
            <a:extLst>
              <a:ext uri="{FF2B5EF4-FFF2-40B4-BE49-F238E27FC236}">
                <a16:creationId xmlns:a16="http://schemas.microsoft.com/office/drawing/2014/main" id="{5CE24B18-B827-6D4E-A32D-F6AE5AAFC956}"/>
              </a:ext>
            </a:extLst>
          </p:cNvPr>
          <p:cNvSpPr/>
          <p:nvPr userDrawn="1"/>
        </p:nvSpPr>
        <p:spPr>
          <a:xfrm>
            <a:off x="-2788" y="-4234"/>
            <a:ext cx="604214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8" name="文本占位符 20">
            <a:extLst>
              <a:ext uri="{FF2B5EF4-FFF2-40B4-BE49-F238E27FC236}">
                <a16:creationId xmlns:a16="http://schemas.microsoft.com/office/drawing/2014/main" id="{4730BDA7-99F4-754D-9E7C-9792C4DAD2DC}"/>
              </a:ext>
            </a:extLst>
          </p:cNvPr>
          <p:cNvSpPr>
            <a:spLocks noGrp="1"/>
          </p:cNvSpPr>
          <p:nvPr>
            <p:ph type="body" sz="quarter" idx="15" hasCustomPrompt="1"/>
          </p:nvPr>
        </p:nvSpPr>
        <p:spPr>
          <a:xfrm>
            <a:off x="457443" y="1301523"/>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9" name="文本占位符 20">
            <a:extLst>
              <a:ext uri="{FF2B5EF4-FFF2-40B4-BE49-F238E27FC236}">
                <a16:creationId xmlns:a16="http://schemas.microsoft.com/office/drawing/2014/main" id="{BFECB93F-E76F-7348-85D8-9D26E3F9016B}"/>
              </a:ext>
            </a:extLst>
          </p:cNvPr>
          <p:cNvSpPr>
            <a:spLocks noGrp="1"/>
          </p:cNvSpPr>
          <p:nvPr>
            <p:ph type="body" sz="quarter" idx="32" hasCustomPrompt="1"/>
          </p:nvPr>
        </p:nvSpPr>
        <p:spPr>
          <a:xfrm>
            <a:off x="426967" y="2832540"/>
            <a:ext cx="5218719"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0" name="文本占位符 20">
            <a:extLst>
              <a:ext uri="{FF2B5EF4-FFF2-40B4-BE49-F238E27FC236}">
                <a16:creationId xmlns:a16="http://schemas.microsoft.com/office/drawing/2014/main" id="{EFE07B12-98EB-CE46-82AF-D41B45825492}"/>
              </a:ext>
            </a:extLst>
          </p:cNvPr>
          <p:cNvSpPr>
            <a:spLocks noGrp="1"/>
          </p:cNvSpPr>
          <p:nvPr>
            <p:ph type="body" sz="quarter" idx="34" hasCustomPrompt="1"/>
          </p:nvPr>
        </p:nvSpPr>
        <p:spPr>
          <a:xfrm>
            <a:off x="426967" y="4209153"/>
            <a:ext cx="5218719"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1" name="文本占位符 20">
            <a:extLst>
              <a:ext uri="{FF2B5EF4-FFF2-40B4-BE49-F238E27FC236}">
                <a16:creationId xmlns:a16="http://schemas.microsoft.com/office/drawing/2014/main" id="{8C08773A-47AA-214B-BAA0-23E805208FD1}"/>
              </a:ext>
            </a:extLst>
          </p:cNvPr>
          <p:cNvSpPr>
            <a:spLocks noGrp="1"/>
          </p:cNvSpPr>
          <p:nvPr>
            <p:ph type="body" sz="quarter" idx="36" hasCustomPrompt="1"/>
          </p:nvPr>
        </p:nvSpPr>
        <p:spPr>
          <a:xfrm>
            <a:off x="426967" y="5580141"/>
            <a:ext cx="5218719"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20">
            <a:extLst>
              <a:ext uri="{FF2B5EF4-FFF2-40B4-BE49-F238E27FC236}">
                <a16:creationId xmlns:a16="http://schemas.microsoft.com/office/drawing/2014/main" id="{F268D761-9C69-EE42-9FEC-B48FF2FB7F06}"/>
              </a:ext>
            </a:extLst>
          </p:cNvPr>
          <p:cNvSpPr>
            <a:spLocks noGrp="1"/>
          </p:cNvSpPr>
          <p:nvPr>
            <p:ph type="body" sz="quarter" idx="37" hasCustomPrompt="1"/>
          </p:nvPr>
        </p:nvSpPr>
        <p:spPr>
          <a:xfrm>
            <a:off x="426967" y="2327416"/>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3" name="文本占位符 20">
            <a:extLst>
              <a:ext uri="{FF2B5EF4-FFF2-40B4-BE49-F238E27FC236}">
                <a16:creationId xmlns:a16="http://schemas.microsoft.com/office/drawing/2014/main" id="{5ECC7253-BB46-B548-980A-6DAF88E55BA3}"/>
              </a:ext>
            </a:extLst>
          </p:cNvPr>
          <p:cNvSpPr>
            <a:spLocks noGrp="1"/>
          </p:cNvSpPr>
          <p:nvPr>
            <p:ph type="body" sz="quarter" idx="33" hasCustomPrompt="1"/>
          </p:nvPr>
        </p:nvSpPr>
        <p:spPr>
          <a:xfrm>
            <a:off x="426967" y="3704029"/>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4" name="文本占位符 20">
            <a:extLst>
              <a:ext uri="{FF2B5EF4-FFF2-40B4-BE49-F238E27FC236}">
                <a16:creationId xmlns:a16="http://schemas.microsoft.com/office/drawing/2014/main" id="{3CC4548A-B3C8-2544-98BF-E1A960BC6D4C}"/>
              </a:ext>
            </a:extLst>
          </p:cNvPr>
          <p:cNvSpPr>
            <a:spLocks noGrp="1"/>
          </p:cNvSpPr>
          <p:nvPr>
            <p:ph type="body" sz="quarter" idx="38" hasCustomPrompt="1"/>
          </p:nvPr>
        </p:nvSpPr>
        <p:spPr>
          <a:xfrm>
            <a:off x="426967" y="5077009"/>
            <a:ext cx="1884859" cy="450883"/>
          </a:xfrm>
          <a:prstGeom prst="rect">
            <a:avLst/>
          </a:prstGeom>
        </p:spPr>
        <p:txBody>
          <a:bodyPr/>
          <a:lstStyle>
            <a:lvl1pPr marL="169337" indent="-169337" algn="l" defTabSz="304808">
              <a:lnSpc>
                <a:spcPct val="150000"/>
              </a:lnSpc>
              <a:spcAft>
                <a:spcPts val="667"/>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DC00F513-DF08-664B-ACEC-72D1EA068425}"/>
              </a:ext>
            </a:extLst>
          </p:cNvPr>
          <p:cNvSpPr>
            <a:spLocks noGrp="1"/>
          </p:cNvSpPr>
          <p:nvPr>
            <p:ph type="chart" sz="quarter" idx="39" hasCustomPrompt="1"/>
          </p:nvPr>
        </p:nvSpPr>
        <p:spPr>
          <a:xfrm>
            <a:off x="6801785" y="1176341"/>
            <a:ext cx="4816527" cy="4117975"/>
          </a:xfrm>
          <a:prstGeom prst="rect">
            <a:avLst/>
          </a:prstGeom>
        </p:spPr>
        <p:txBody>
          <a:bodyPr/>
          <a:lstStyle>
            <a:lvl1pPr marL="0" marR="0" indent="0" algn="ctr" defTabSz="228584"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54346522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p>
        </p:txBody>
      </p:sp>
      <p:sp>
        <p:nvSpPr>
          <p:cNvPr id="4" name="日期占位符 3"/>
          <p:cNvSpPr>
            <a:spLocks noGrp="1"/>
          </p:cNvSpPr>
          <p:nvPr>
            <p:ph type="dt" idx="10"/>
          </p:nvPr>
        </p:nvSpPr>
        <p:spPr/>
        <p:txBody>
          <a:bodyPr/>
          <a:lstStyle/>
          <a:p>
            <a:endParaRPr lang="zh-CN"/>
          </a:p>
        </p:txBody>
      </p:sp>
      <p:sp>
        <p:nvSpPr>
          <p:cNvPr id="5" name="页脚占位符 4"/>
          <p:cNvSpPr>
            <a:spLocks noGrp="1"/>
          </p:cNvSpPr>
          <p:nvPr>
            <p:ph type="ftr" idx="11"/>
          </p:nvPr>
        </p:nvSpPr>
        <p:spPr/>
        <p:txBody>
          <a:bodyPr/>
          <a:lstStyle/>
          <a:p>
            <a:r>
              <a:rPr lang="en-US" altLang="zh-CN"/>
              <a:t>Confidential. Internal use only.</a:t>
            </a:r>
            <a:endParaRPr lang="zh-CN"/>
          </a:p>
        </p:txBody>
      </p:sp>
      <p:sp>
        <p:nvSpPr>
          <p:cNvPr id="6" name="灯片编号占位符 5"/>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34686205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endParaRPr lang="zh-CN"/>
          </a:p>
        </p:txBody>
      </p:sp>
      <p:sp>
        <p:nvSpPr>
          <p:cNvPr id="5" name="页脚占位符 4"/>
          <p:cNvSpPr>
            <a:spLocks noGrp="1"/>
          </p:cNvSpPr>
          <p:nvPr>
            <p:ph type="ftr" idx="11"/>
          </p:nvPr>
        </p:nvSpPr>
        <p:spPr/>
        <p:txBody>
          <a:bodyPr/>
          <a:lstStyle/>
          <a:p>
            <a:r>
              <a:rPr lang="en-US" altLang="zh-CN"/>
              <a:t>Confidential. Internal use only.</a:t>
            </a:r>
            <a:endParaRPr lang="zh-CN"/>
          </a:p>
        </p:txBody>
      </p:sp>
      <p:sp>
        <p:nvSpPr>
          <p:cNvPr id="6" name="灯片编号占位符 5"/>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2661582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p>
        </p:txBody>
      </p:sp>
      <p:sp>
        <p:nvSpPr>
          <p:cNvPr id="4" name="日期占位符 3"/>
          <p:cNvSpPr>
            <a:spLocks noGrp="1"/>
          </p:cNvSpPr>
          <p:nvPr>
            <p:ph type="dt" idx="10"/>
          </p:nvPr>
        </p:nvSpPr>
        <p:spPr/>
        <p:txBody>
          <a:bodyPr/>
          <a:lstStyle/>
          <a:p>
            <a:endParaRPr lang="zh-CN"/>
          </a:p>
        </p:txBody>
      </p:sp>
      <p:sp>
        <p:nvSpPr>
          <p:cNvPr id="5" name="页脚占位符 4"/>
          <p:cNvSpPr>
            <a:spLocks noGrp="1"/>
          </p:cNvSpPr>
          <p:nvPr>
            <p:ph type="ftr" idx="11"/>
          </p:nvPr>
        </p:nvSpPr>
        <p:spPr/>
        <p:txBody>
          <a:bodyPr/>
          <a:lstStyle/>
          <a:p>
            <a:r>
              <a:rPr lang="en-US" altLang="zh-CN"/>
              <a:t>Confidential. Internal use only.</a:t>
            </a:r>
            <a:endParaRPr lang="zh-CN"/>
          </a:p>
        </p:txBody>
      </p:sp>
      <p:sp>
        <p:nvSpPr>
          <p:cNvPr id="6" name="灯片编号占位符 5"/>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913549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a:xfrm>
            <a:off x="838200" y="1825625"/>
            <a:ext cx="5181600"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内容占位符 3"/>
          <p:cNvSpPr>
            <a:spLocks noGrp="1"/>
          </p:cNvSpPr>
          <p:nvPr>
            <p:ph idx="2"/>
          </p:nvPr>
        </p:nvSpPr>
        <p:spPr>
          <a:xfrm>
            <a:off x="6172200" y="1825625"/>
            <a:ext cx="5181600"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日期占位符 4"/>
          <p:cNvSpPr>
            <a:spLocks noGrp="1"/>
          </p:cNvSpPr>
          <p:nvPr>
            <p:ph type="dt" idx="10"/>
          </p:nvPr>
        </p:nvSpPr>
        <p:spPr/>
        <p:txBody>
          <a:bodyPr/>
          <a:lstStyle/>
          <a:p>
            <a:endParaRPr lang="zh-CN"/>
          </a:p>
        </p:txBody>
      </p:sp>
      <p:sp>
        <p:nvSpPr>
          <p:cNvPr id="6" name="页脚占位符 5"/>
          <p:cNvSpPr>
            <a:spLocks noGrp="1"/>
          </p:cNvSpPr>
          <p:nvPr>
            <p:ph type="ftr" idx="11"/>
          </p:nvPr>
        </p:nvSpPr>
        <p:spPr/>
        <p:txBody>
          <a:bodyPr/>
          <a:lstStyle/>
          <a:p>
            <a:r>
              <a:rPr lang="en-US" altLang="zh-CN"/>
              <a:t>Confidential. Internal use only.</a:t>
            </a:r>
            <a:endParaRPr lang="zh-CN"/>
          </a:p>
        </p:txBody>
      </p:sp>
      <p:sp>
        <p:nvSpPr>
          <p:cNvPr id="7" name="灯片编号占位符 6"/>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309798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4" name="内容占位符 3"/>
          <p:cNvSpPr>
            <a:spLocks noGrp="1"/>
          </p:cNvSpPr>
          <p:nvPr>
            <p:ph idx="2"/>
          </p:nvPr>
        </p:nvSpPr>
        <p:spPr>
          <a:xfrm>
            <a:off x="839788" y="2505075"/>
            <a:ext cx="5157787"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6" name="内容占位符 5"/>
          <p:cNvSpPr>
            <a:spLocks noGrp="1"/>
          </p:cNvSpPr>
          <p:nvPr>
            <p:ph idx="4"/>
          </p:nvPr>
        </p:nvSpPr>
        <p:spPr>
          <a:xfrm>
            <a:off x="6172200" y="2505075"/>
            <a:ext cx="5183188"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7" name="日期占位符 6"/>
          <p:cNvSpPr>
            <a:spLocks noGrp="1"/>
          </p:cNvSpPr>
          <p:nvPr>
            <p:ph type="dt" idx="10"/>
          </p:nvPr>
        </p:nvSpPr>
        <p:spPr/>
        <p:txBody>
          <a:bodyPr/>
          <a:lstStyle/>
          <a:p>
            <a:endParaRPr lang="zh-CN"/>
          </a:p>
        </p:txBody>
      </p:sp>
      <p:sp>
        <p:nvSpPr>
          <p:cNvPr id="8" name="页脚占位符 7"/>
          <p:cNvSpPr>
            <a:spLocks noGrp="1"/>
          </p:cNvSpPr>
          <p:nvPr>
            <p:ph type="ftr" idx="11"/>
          </p:nvPr>
        </p:nvSpPr>
        <p:spPr/>
        <p:txBody>
          <a:bodyPr/>
          <a:lstStyle/>
          <a:p>
            <a:r>
              <a:rPr lang="en-US" altLang="zh-CN"/>
              <a:t>Confidential. Internal use only.</a:t>
            </a:r>
            <a:endParaRPr lang="zh-CN"/>
          </a:p>
        </p:txBody>
      </p:sp>
      <p:sp>
        <p:nvSpPr>
          <p:cNvPr id="9" name="灯片编号占位符 8"/>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410249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989DC-4D0E-7F42-B17E-E7748C87B46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146B777D-1D83-4242-9153-91619B348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759E78C-4F20-A04B-AFAE-66593EF52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24FDC08D-2914-8F47-8C3C-1A49B9368D0A}"/>
              </a:ext>
            </a:extLst>
          </p:cNvPr>
          <p:cNvSpPr>
            <a:spLocks noGrp="1"/>
          </p:cNvSpPr>
          <p:nvPr>
            <p:ph type="dt" sz="half" idx="10"/>
          </p:nvPr>
        </p:nvSpPr>
        <p:spPr/>
        <p:txBody>
          <a:bodyPr/>
          <a:lstStyle/>
          <a:p>
            <a:fld id="{FAE525C5-2092-864F-A182-4D3433022067}" type="datetime1">
              <a:rPr kumimoji="1" lang="zh-CN" altLang="en-US" smtClean="0"/>
              <a:t>2023/12/11</a:t>
            </a:fld>
            <a:endParaRPr kumimoji="1" lang="zh-CN" altLang="en-US"/>
          </a:p>
        </p:txBody>
      </p:sp>
      <p:sp>
        <p:nvSpPr>
          <p:cNvPr id="6" name="页脚占位符 5">
            <a:extLst>
              <a:ext uri="{FF2B5EF4-FFF2-40B4-BE49-F238E27FC236}">
                <a16:creationId xmlns:a16="http://schemas.microsoft.com/office/drawing/2014/main" id="{8BFF3ED7-C53A-5E44-ABC8-EDAEA7AA180B}"/>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BE487B6-8F8D-DF44-B7A1-D7967D5FAA7D}"/>
              </a:ext>
            </a:extLst>
          </p:cNvPr>
          <p:cNvSpPr>
            <a:spLocks noGrp="1"/>
          </p:cNvSpPr>
          <p:nvPr>
            <p:ph type="sldNum" sz="quarter" idx="12"/>
          </p:nvPr>
        </p:nvSpPr>
        <p:spPr/>
        <p:txBody>
          <a:body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39344089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日期占位符 2"/>
          <p:cNvSpPr>
            <a:spLocks noGrp="1"/>
          </p:cNvSpPr>
          <p:nvPr>
            <p:ph type="dt" idx="10"/>
          </p:nvPr>
        </p:nvSpPr>
        <p:spPr/>
        <p:txBody>
          <a:bodyPr/>
          <a:lstStyle/>
          <a:p>
            <a:endParaRPr lang="zh-CN"/>
          </a:p>
        </p:txBody>
      </p:sp>
      <p:sp>
        <p:nvSpPr>
          <p:cNvPr id="4" name="页脚占位符 3"/>
          <p:cNvSpPr>
            <a:spLocks noGrp="1"/>
          </p:cNvSpPr>
          <p:nvPr>
            <p:ph type="ftr" idx="11"/>
          </p:nvPr>
        </p:nvSpPr>
        <p:spPr/>
        <p:txBody>
          <a:bodyPr/>
          <a:lstStyle/>
          <a:p>
            <a:r>
              <a:rPr lang="en-US" altLang="zh-CN"/>
              <a:t>Confidential. Internal use only.</a:t>
            </a:r>
            <a:endParaRPr lang="zh-CN"/>
          </a:p>
        </p:txBody>
      </p:sp>
      <p:sp>
        <p:nvSpPr>
          <p:cNvPr id="5" name="灯片编号占位符 4"/>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24741201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p:txBody>
          <a:bodyPr/>
          <a:lstStyle/>
          <a:p>
            <a:endParaRPr lang="zh-CN"/>
          </a:p>
        </p:txBody>
      </p:sp>
      <p:sp>
        <p:nvSpPr>
          <p:cNvPr id="3" name="页脚占位符 2"/>
          <p:cNvSpPr>
            <a:spLocks noGrp="1"/>
          </p:cNvSpPr>
          <p:nvPr>
            <p:ph type="ftr" idx="11"/>
          </p:nvPr>
        </p:nvSpPr>
        <p:spPr/>
        <p:txBody>
          <a:bodyPr/>
          <a:lstStyle/>
          <a:p>
            <a:r>
              <a:rPr lang="en-US" altLang="zh-CN"/>
              <a:t>Confidential. Internal use only.</a:t>
            </a:r>
            <a:endParaRPr lang="zh-CN"/>
          </a:p>
        </p:txBody>
      </p:sp>
      <p:sp>
        <p:nvSpPr>
          <p:cNvPr id="4" name="灯片编号占位符 3"/>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16259543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
        <p:nvSpPr>
          <p:cNvPr id="5" name="日期占位符 4"/>
          <p:cNvSpPr>
            <a:spLocks noGrp="1"/>
          </p:cNvSpPr>
          <p:nvPr>
            <p:ph type="dt" idx="10"/>
          </p:nvPr>
        </p:nvSpPr>
        <p:spPr/>
        <p:txBody>
          <a:bodyPr/>
          <a:lstStyle/>
          <a:p>
            <a:endParaRPr lang="zh-CN"/>
          </a:p>
        </p:txBody>
      </p:sp>
      <p:sp>
        <p:nvSpPr>
          <p:cNvPr id="6" name="页脚占位符 5"/>
          <p:cNvSpPr>
            <a:spLocks noGrp="1"/>
          </p:cNvSpPr>
          <p:nvPr>
            <p:ph type="ftr" idx="11"/>
          </p:nvPr>
        </p:nvSpPr>
        <p:spPr/>
        <p:txBody>
          <a:bodyPr/>
          <a:lstStyle/>
          <a:p>
            <a:r>
              <a:rPr lang="en-US" altLang="zh-CN"/>
              <a:t>Confidential. Internal use only.</a:t>
            </a:r>
            <a:endParaRPr lang="zh-CN"/>
          </a:p>
        </p:txBody>
      </p:sp>
      <p:sp>
        <p:nvSpPr>
          <p:cNvPr id="7" name="灯片编号占位符 6"/>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33677455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
        <p:nvSpPr>
          <p:cNvPr id="5" name="日期占位符 4"/>
          <p:cNvSpPr>
            <a:spLocks noGrp="1"/>
          </p:cNvSpPr>
          <p:nvPr>
            <p:ph type="dt" idx="10"/>
          </p:nvPr>
        </p:nvSpPr>
        <p:spPr/>
        <p:txBody>
          <a:bodyPr/>
          <a:lstStyle/>
          <a:p>
            <a:endParaRPr lang="zh-CN"/>
          </a:p>
        </p:txBody>
      </p:sp>
      <p:sp>
        <p:nvSpPr>
          <p:cNvPr id="6" name="页脚占位符 5"/>
          <p:cNvSpPr>
            <a:spLocks noGrp="1"/>
          </p:cNvSpPr>
          <p:nvPr>
            <p:ph type="ftr" idx="11"/>
          </p:nvPr>
        </p:nvSpPr>
        <p:spPr/>
        <p:txBody>
          <a:bodyPr/>
          <a:lstStyle/>
          <a:p>
            <a:r>
              <a:rPr lang="en-US" altLang="zh-CN"/>
              <a:t>Confidential. Internal use only.</a:t>
            </a:r>
            <a:endParaRPr lang="zh-CN"/>
          </a:p>
        </p:txBody>
      </p:sp>
      <p:sp>
        <p:nvSpPr>
          <p:cNvPr id="7" name="灯片编号占位符 6"/>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14099602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竖排文字占位符 2"/>
          <p:cNvSpPr>
            <a:spLocks noGrp="1"/>
          </p:cNvSpPr>
          <p:nvPr>
            <p:ph type="body" idx="1"/>
          </p:nvPr>
        </p:nvSpPr>
        <p:spPr/>
        <p:txBody>
          <a:bodyPr vert="eaVert"/>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endParaRPr lang="zh-CN"/>
          </a:p>
        </p:txBody>
      </p:sp>
      <p:sp>
        <p:nvSpPr>
          <p:cNvPr id="5" name="页脚占位符 4"/>
          <p:cNvSpPr>
            <a:spLocks noGrp="1"/>
          </p:cNvSpPr>
          <p:nvPr>
            <p:ph type="ftr" idx="11"/>
          </p:nvPr>
        </p:nvSpPr>
        <p:spPr/>
        <p:txBody>
          <a:bodyPr/>
          <a:lstStyle/>
          <a:p>
            <a:r>
              <a:rPr lang="en-US" altLang="zh-CN"/>
              <a:t>Confidential. Internal use only.</a:t>
            </a:r>
            <a:endParaRPr lang="zh-CN"/>
          </a:p>
        </p:txBody>
      </p:sp>
      <p:sp>
        <p:nvSpPr>
          <p:cNvPr id="6" name="灯片编号占位符 5"/>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33071167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p:nvPr>
        </p:nvSpPr>
        <p:spPr>
          <a:xfrm>
            <a:off x="838200" y="365125"/>
            <a:ext cx="7734300" cy="5811838"/>
          </a:xfrm>
        </p:spPr>
        <p:txBody>
          <a:bodyPr vert="eaVert"/>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endParaRPr lang="zh-CN"/>
          </a:p>
        </p:txBody>
      </p:sp>
      <p:sp>
        <p:nvSpPr>
          <p:cNvPr id="5" name="页脚占位符 4"/>
          <p:cNvSpPr>
            <a:spLocks noGrp="1"/>
          </p:cNvSpPr>
          <p:nvPr>
            <p:ph type="ftr" idx="11"/>
          </p:nvPr>
        </p:nvSpPr>
        <p:spPr/>
        <p:txBody>
          <a:bodyPr/>
          <a:lstStyle/>
          <a:p>
            <a:r>
              <a:rPr lang="en-US" altLang="zh-CN"/>
              <a:t>Confidential. Internal use only.</a:t>
            </a:r>
            <a:endParaRPr lang="zh-CN"/>
          </a:p>
        </p:txBody>
      </p:sp>
      <p:sp>
        <p:nvSpPr>
          <p:cNvPr id="6" name="灯片编号占位符 5"/>
          <p:cNvSpPr>
            <a:spLocks noGrp="1"/>
          </p:cNvSpPr>
          <p:nvPr>
            <p:ph type="sldNum" idx="12"/>
          </p:nvPr>
        </p:nvSpPr>
        <p:spPr/>
        <p:txBody>
          <a:bodyPr/>
          <a:lstStyle/>
          <a:p>
            <a:fld id="{D83718D4-53E0-4DAD-B389-B04D55C51D35}" type="slidenum">
              <a:rPr lang="zh-CN"/>
              <a:t>‹#›</a:t>
            </a:fld>
            <a:endParaRPr lang="zh-CN"/>
          </a:p>
        </p:txBody>
      </p:sp>
    </p:spTree>
    <p:extLst>
      <p:ext uri="{BB962C8B-B14F-4D97-AF65-F5344CB8AC3E}">
        <p14:creationId xmlns:p14="http://schemas.microsoft.com/office/powerpoint/2010/main" val="30303951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cSld name="封面-近景">
    <p:bg>
      <p:bgPr>
        <a:solidFill>
          <a:srgbClr val="0052D9"/>
        </a:solidFill>
        <a:effectLst/>
      </p:bgPr>
    </p:bg>
    <p:spTree>
      <p:nvGrpSpPr>
        <p:cNvPr id="1" name=""/>
        <p:cNvGrpSpPr/>
        <p:nvPr/>
      </p:nvGrpSpPr>
      <p:grpSpPr>
        <a:xfrm>
          <a:off x="0" y="0"/>
          <a:ext cx="0" cy="0"/>
          <a:chOff x="0" y="0"/>
          <a:chExt cx="0" cy="0"/>
        </a:xfrm>
      </p:grpSpPr>
      <p:pic>
        <p:nvPicPr>
          <p:cNvPr id="25" name="1-01.png"/>
          <p:cNvPicPr>
            <a:picLocks noChangeAspect="1"/>
          </p:cNvPicPr>
          <p:nvPr/>
        </p:nvPicPr>
        <p:blipFill>
          <a:blip r:embed="rId2"/>
          <a:stretch/>
        </p:blipFill>
        <p:spPr>
          <a:xfrm>
            <a:off x="4293" y="0"/>
            <a:ext cx="12183415" cy="6858000"/>
          </a:xfrm>
          <a:prstGeom prst="rect">
            <a:avLst/>
          </a:prstGeom>
          <a:ln w="12700">
            <a:miter/>
          </a:ln>
        </p:spPr>
      </p:pic>
      <p:sp>
        <p:nvSpPr>
          <p:cNvPr id="26" name="标题文本"/>
          <p:cNvSpPr txBox="1">
            <a:spLocks noGrp="1"/>
          </p:cNvSpPr>
          <p:nvPr>
            <p:ph type="title"/>
          </p:nvPr>
        </p:nvSpPr>
        <p:spPr>
          <a:xfrm>
            <a:off x="695457" y="2262667"/>
            <a:ext cx="10305786" cy="3200037"/>
          </a:xfrm>
          <a:prstGeom prst="rect">
            <a:avLst/>
          </a:prstGeom>
        </p:spPr>
        <p:txBody>
          <a:bodyPr anchor="t"/>
          <a:lstStyle>
            <a:lvl1pPr lvl="0" algn="l">
              <a:defRPr sz="7000" b="0"/>
            </a:lvl1pPr>
          </a:lstStyle>
          <a:p>
            <a:r>
              <a:t>标题文本</a:t>
            </a:r>
          </a:p>
        </p:txBody>
      </p:sp>
      <p:sp>
        <p:nvSpPr>
          <p:cNvPr id="27" name="正文级别 1…"/>
          <p:cNvSpPr txBox="1">
            <a:spLocks noGrp="1"/>
          </p:cNvSpPr>
          <p:nvPr>
            <p:ph type="body" idx="1"/>
          </p:nvPr>
        </p:nvSpPr>
        <p:spPr>
          <a:xfrm>
            <a:off x="943107" y="3961243"/>
            <a:ext cx="10305786" cy="633744"/>
          </a:xfrm>
          <a:prstGeom prst="rect">
            <a:avLst/>
          </a:prstGeom>
        </p:spPr>
        <p:txBody>
          <a:bodyPr/>
          <a:lstStyle>
            <a:lvl1pPr marL="0" lvl="0" indent="0">
              <a:lnSpc>
                <a:spcPct val="100000"/>
              </a:lnSpc>
              <a:spcBef>
                <a:spcPts val="0"/>
              </a:spcBef>
              <a:buSzTx/>
              <a:buNone/>
              <a:defRPr sz="3200">
                <a:solidFill>
                  <a:srgbClr val="FFFFFF"/>
                </a:solidFill>
                <a:latin typeface="等线"/>
                <a:ea typeface="等线"/>
              </a:defRPr>
            </a:lvl1pPr>
            <a:lvl2pPr marL="0" lvl="1" indent="114300">
              <a:lnSpc>
                <a:spcPct val="100000"/>
              </a:lnSpc>
              <a:spcBef>
                <a:spcPts val="0"/>
              </a:spcBef>
              <a:buSzTx/>
              <a:buNone/>
              <a:defRPr sz="3200">
                <a:solidFill>
                  <a:srgbClr val="FFFFFF"/>
                </a:solidFill>
                <a:latin typeface="等线"/>
                <a:ea typeface="等线"/>
              </a:defRPr>
            </a:lvl2pPr>
            <a:lvl3pPr marL="0" lvl="2" indent="228600">
              <a:lnSpc>
                <a:spcPct val="100000"/>
              </a:lnSpc>
              <a:spcBef>
                <a:spcPts val="0"/>
              </a:spcBef>
              <a:buSzTx/>
              <a:buNone/>
              <a:defRPr sz="3200">
                <a:solidFill>
                  <a:srgbClr val="FFFFFF"/>
                </a:solidFill>
                <a:latin typeface="等线"/>
                <a:ea typeface="等线"/>
              </a:defRPr>
            </a:lvl3pPr>
            <a:lvl4pPr marL="0" lvl="3" indent="342900">
              <a:lnSpc>
                <a:spcPct val="100000"/>
              </a:lnSpc>
              <a:spcBef>
                <a:spcPts val="0"/>
              </a:spcBef>
              <a:buSzTx/>
              <a:buNone/>
              <a:defRPr sz="3200">
                <a:solidFill>
                  <a:srgbClr val="FFFFFF"/>
                </a:solidFill>
                <a:latin typeface="等线"/>
                <a:ea typeface="等线"/>
              </a:defRPr>
            </a:lvl4pPr>
            <a:lvl5pPr marL="0" lvl="4" indent="457200">
              <a:lnSpc>
                <a:spcPct val="100000"/>
              </a:lnSpc>
              <a:spcBef>
                <a:spcPts val="0"/>
              </a:spcBef>
              <a:buSzTx/>
              <a:buNone/>
              <a:defRPr sz="3200">
                <a:solidFill>
                  <a:srgbClr val="FFFFFF"/>
                </a:solidFill>
                <a:latin typeface="等线"/>
                <a:ea typeface="等线"/>
              </a:defRPr>
            </a:lvl5pPr>
          </a:lstStyle>
          <a:p>
            <a:r>
              <a:t>正文级别 1</a:t>
            </a:r>
          </a:p>
          <a:p>
            <a:pPr lvl="1"/>
            <a:r>
              <a:t>正文级别 2</a:t>
            </a:r>
          </a:p>
          <a:p>
            <a:pPr lvl="2"/>
            <a:r>
              <a:t>正文级别 3</a:t>
            </a:r>
          </a:p>
          <a:p>
            <a:pPr lvl="3"/>
            <a:r>
              <a:t>正文级别 4</a:t>
            </a:r>
          </a:p>
          <a:p>
            <a:pPr lvl="4"/>
            <a:r>
              <a:t>正文级别 5</a:t>
            </a:r>
          </a:p>
        </p:txBody>
      </p:sp>
      <p:sp>
        <p:nvSpPr>
          <p:cNvPr id="28" name="文本"/>
          <p:cNvSpPr txBox="1">
            <a:spLocks noGrp="1"/>
          </p:cNvSpPr>
          <p:nvPr>
            <p:ph type="body" idx="13"/>
          </p:nvPr>
        </p:nvSpPr>
        <p:spPr>
          <a:xfrm>
            <a:off x="6096000" y="5560930"/>
            <a:ext cx="184731" cy="528863"/>
          </a:xfrm>
          <a:prstGeom prst="rect">
            <a:avLst/>
          </a:prstGeom>
        </p:spPr>
        <p:txBody>
          <a:bodyPr wrap="none">
            <a:spAutoFit/>
          </a:bodyPr>
          <a:lstStyle>
            <a:lvl1pPr marL="0" lvl="0" indent="0">
              <a:lnSpc>
                <a:spcPct val="110000"/>
              </a:lnSpc>
              <a:spcBef>
                <a:spcPts val="0"/>
              </a:spcBef>
              <a:buSzTx/>
              <a:buNone/>
              <a:defRPr sz="2800">
                <a:solidFill>
                  <a:srgbClr val="FFFFFF">
                    <a:alpha val="70052"/>
                  </a:srgbClr>
                </a:solidFill>
                <a:latin typeface="Helvetica Light"/>
              </a:defRPr>
            </a:lvl1pPr>
          </a:lstStyle>
          <a:p>
            <a:pPr marL="0" indent="0">
              <a:lnSpc>
                <a:spcPct val="110000"/>
              </a:lnSpc>
              <a:spcBef>
                <a:spcPts val="0"/>
              </a:spcBef>
              <a:buSzTx/>
              <a:buNone/>
              <a:defRPr sz="2800">
                <a:solidFill>
                  <a:srgbClr val="FFFFFF">
                    <a:alpha val="70052"/>
                  </a:srgbClr>
                </a:solidFill>
                <a:latin typeface="Helvetica Light"/>
                <a:ea typeface="Helvetica Light"/>
              </a:defRPr>
            </a:pPr>
            <a:endParaRPr/>
          </a:p>
        </p:txBody>
      </p:sp>
      <p:pic>
        <p:nvPicPr>
          <p:cNvPr id="29" name="图像"/>
          <p:cNvPicPr>
            <a:picLocks noChangeAspect="1"/>
          </p:cNvPicPr>
          <p:nvPr/>
        </p:nvPicPr>
        <p:blipFill>
          <a:blip r:embed="rId3"/>
          <a:stretch/>
        </p:blipFill>
        <p:spPr>
          <a:xfrm>
            <a:off x="822755" y="1541411"/>
            <a:ext cx="2055761" cy="276308"/>
          </a:xfrm>
          <a:prstGeom prst="rect">
            <a:avLst/>
          </a:prstGeom>
          <a:ln w="12700">
            <a:miter/>
          </a:ln>
        </p:spPr>
      </p:pic>
      <p:sp>
        <p:nvSpPr>
          <p:cNvPr id="30" name="幻灯片编号"/>
          <p:cNvSpPr txBox="1">
            <a:spLocks noGrp="1"/>
          </p:cNvSpPr>
          <p:nvPr>
            <p:ph type="sldNum" idx="2"/>
          </p:nvPr>
        </p:nvSpPr>
        <p:spPr>
          <a:xfrm>
            <a:off x="0" y="6586256"/>
            <a:ext cx="12192001" cy="23495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5153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theme" Target="../theme/theme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6.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65AB9E5-07AF-3F46-B40F-8CDEA5BDAD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1E18032-0EC7-D643-964B-633738701E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6B06BB5-D086-7D4B-92BD-986F0C75C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B9890-22CB-0946-A08A-D0AA8556F26A}" type="datetime1">
              <a:rPr kumimoji="1" lang="zh-CN" altLang="en-US" smtClean="0"/>
              <a:t>2023/12/11</a:t>
            </a:fld>
            <a:endParaRPr kumimoji="1" lang="zh-CN" altLang="en-US"/>
          </a:p>
        </p:txBody>
      </p:sp>
      <p:sp>
        <p:nvSpPr>
          <p:cNvPr id="5" name="页脚占位符 4">
            <a:extLst>
              <a:ext uri="{FF2B5EF4-FFF2-40B4-BE49-F238E27FC236}">
                <a16:creationId xmlns:a16="http://schemas.microsoft.com/office/drawing/2014/main" id="{058C2FBA-E728-574A-B048-DE87A60C5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A97EEE0F-A6D7-E64C-B04F-1F5224CC0C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A1211-E3B7-D44B-9A10-F714C11A846A}" type="slidenum">
              <a:rPr kumimoji="1" lang="zh-CN" altLang="en-US" smtClean="0"/>
              <a:t>‹#›</a:t>
            </a:fld>
            <a:endParaRPr kumimoji="1" lang="zh-CN" altLang="en-US"/>
          </a:p>
        </p:txBody>
      </p:sp>
    </p:spTree>
    <p:extLst>
      <p:ext uri="{BB962C8B-B14F-4D97-AF65-F5344CB8AC3E}">
        <p14:creationId xmlns:p14="http://schemas.microsoft.com/office/powerpoint/2010/main" val="45737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23" r:id="rId13"/>
    <p:sldLayoutId id="2147483824" r:id="rId14"/>
    <p:sldLayoutId id="214748382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sz="quarter" idx="2"/>
          </p:nvPr>
        </p:nvSpPr>
        <p:spPr>
          <a:xfrm>
            <a:off x="5958993" y="6540501"/>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4645578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714" r:id="rId21"/>
    <p:sldLayoutId id="2147483715" r:id="rId22"/>
    <p:sldLayoutId id="2147483716" r:id="rId23"/>
    <p:sldLayoutId id="2147483717" r:id="rId24"/>
    <p:sldLayoutId id="2147483718" r:id="rId25"/>
    <p:sldLayoutId id="2147483719" r:id="rId26"/>
  </p:sldLayoutIdLst>
  <p:transition spd="med"/>
  <p:hf hdr="0" dt="0"/>
  <p:txStyles>
    <p:titleStyle>
      <a:lvl1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p:titleStyle>
    <p:bodyStyle>
      <a:lvl1pPr marL="317485"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vl2pPr marL="634968"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2pPr>
      <a:lvl3pPr marL="952453"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3pPr>
      <a:lvl4pPr marL="1269937"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4pPr>
      <a:lvl5pPr marL="1587421"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5pPr>
      <a:lvl6pPr marL="1904904"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6pPr>
      <a:lvl7pPr marL="2222390"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7pPr>
      <a:lvl8pPr marL="2539873"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8pPr>
      <a:lvl9pPr marL="2857358"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9pPr>
    </p:bodyStyle>
    <p:otherStyle>
      <a:lvl1pPr marL="0" marR="0" indent="0"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29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589"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884"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177"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472"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76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060"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35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7DB3E-8A5D-F545-892A-65021332EBBF}" type="datetimeFigureOut">
              <a:rPr kumimoji="1" lang="zh-CN" altLang="en-US" smtClean="0"/>
              <a:t>2023/12/11</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88B46-5AA1-5E42-940B-3AADBB1175A3}" type="slidenum">
              <a:rPr kumimoji="1" lang="zh-CN" altLang="en-US" smtClean="0"/>
              <a:t>‹#›</a:t>
            </a:fld>
            <a:endParaRPr kumimoji="1" lang="zh-CN" altLang="en-US" dirty="0"/>
          </a:p>
        </p:txBody>
      </p:sp>
    </p:spTree>
    <p:extLst>
      <p:ext uri="{BB962C8B-B14F-4D97-AF65-F5344CB8AC3E}">
        <p14:creationId xmlns:p14="http://schemas.microsoft.com/office/powerpoint/2010/main" val="178553011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sz="quarter" idx="2"/>
          </p:nvPr>
        </p:nvSpPr>
        <p:spPr>
          <a:xfrm>
            <a:off x="5958994" y="6540501"/>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09481409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transition spd="med"/>
  <p:hf hdr="0" dt="0"/>
  <p:txStyles>
    <p:titleStyle>
      <a:lvl1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1pPr>
      <a:lvl2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2pPr>
      <a:lvl3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3pPr>
      <a:lvl4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4pPr>
      <a:lvl5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5pPr>
      <a:lvl6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6pPr>
      <a:lvl7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7pPr>
      <a:lvl8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8pPr>
      <a:lvl9pPr marL="0" marR="0" indent="0" algn="l" defTabSz="228576" rtl="0" latinLnBrk="0">
        <a:lnSpc>
          <a:spcPct val="130000"/>
        </a:lnSpc>
        <a:spcBef>
          <a:spcPts val="0"/>
        </a:spcBef>
        <a:spcAft>
          <a:spcPts val="0"/>
        </a:spcAft>
        <a:buClrTx/>
        <a:buSzTx/>
        <a:buFontTx/>
        <a:buNone/>
        <a:tabLst/>
        <a:defRPr sz="4999" b="0" i="0" u="none" strike="noStrike" cap="none" spc="0" baseline="0">
          <a:solidFill>
            <a:srgbClr val="FFFFFF"/>
          </a:solidFill>
          <a:uFillTx/>
          <a:latin typeface="+mn-lt"/>
          <a:ea typeface="+mn-ea"/>
          <a:cs typeface="+mn-cs"/>
          <a:sym typeface="腾讯体 W7"/>
        </a:defRPr>
      </a:lvl9pPr>
    </p:titleStyle>
    <p:bodyStyle>
      <a:lvl1pPr marL="317467"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vl2pPr marL="634931"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2pPr>
      <a:lvl3pPr marL="952398"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3pPr>
      <a:lvl4pPr marL="1269863"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4pPr>
      <a:lvl5pPr marL="1587328"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5pPr>
      <a:lvl6pPr marL="1904794"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PingFang SC Regular"/>
          <a:ea typeface="PingFang SC Regular"/>
          <a:cs typeface="PingFang SC Regular"/>
          <a:sym typeface="PingFang SC Regular"/>
        </a:defRPr>
      </a:lvl6pPr>
      <a:lvl7pPr marL="2222260"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PingFang SC Regular"/>
          <a:ea typeface="PingFang SC Regular"/>
          <a:cs typeface="PingFang SC Regular"/>
          <a:sym typeface="PingFang SC Regular"/>
        </a:defRPr>
      </a:lvl7pPr>
      <a:lvl8pPr marL="2539725"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PingFang SC Regular"/>
          <a:ea typeface="PingFang SC Regular"/>
          <a:cs typeface="PingFang SC Regular"/>
          <a:sym typeface="PingFang SC Regular"/>
        </a:defRPr>
      </a:lvl8pPr>
      <a:lvl9pPr marL="2857191" marR="0" indent="-317467" algn="l" defTabSz="228576" latinLnBrk="0">
        <a:lnSpc>
          <a:spcPct val="120000"/>
        </a:lnSpc>
        <a:spcBef>
          <a:spcPts val="0"/>
        </a:spcBef>
        <a:spcAft>
          <a:spcPts val="0"/>
        </a:spcAft>
        <a:buClrTx/>
        <a:buSzPct val="125000"/>
        <a:buFontTx/>
        <a:buChar char="•"/>
        <a:tabLst/>
        <a:defRPr sz="2600" b="0" i="0" u="none" strike="noStrike" cap="none" spc="0" baseline="0">
          <a:solidFill>
            <a:srgbClr val="000000"/>
          </a:solidFill>
          <a:uFillTx/>
          <a:latin typeface="PingFang SC Regular"/>
          <a:ea typeface="PingFang SC Regular"/>
          <a:cs typeface="PingFang SC Regular"/>
          <a:sym typeface="PingFang SC Regular"/>
        </a:defRPr>
      </a:lvl9pPr>
    </p:bodyStyle>
    <p:otherStyle>
      <a:lvl1pPr marL="0" marR="0" indent="0"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288"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576"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863"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151"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439"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726"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013"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301" algn="ctr" defTabSz="41270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sz="quarter" idx="2"/>
          </p:nvPr>
        </p:nvSpPr>
        <p:spPr>
          <a:xfrm>
            <a:off x="5958994" y="6540501"/>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06346056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Lst>
  <p:transition spd="med"/>
  <p:hf hdr="0" dt="0"/>
  <p:txStyles>
    <p:titleStyle>
      <a:lvl1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4"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p:titleStyle>
    <p:bodyStyle>
      <a:lvl1pPr marL="317477"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vl2pPr marL="634952"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2pPr>
      <a:lvl3pPr marL="952430"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3pPr>
      <a:lvl4pPr marL="1269906"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4pPr>
      <a:lvl5pPr marL="1587382"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5pPr>
      <a:lvl6pPr marL="1904856"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6pPr>
      <a:lvl7pPr marL="2222335"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7pPr>
      <a:lvl8pPr marL="2539810"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8pPr>
      <a:lvl9pPr marL="2857287" marR="0" indent="-317477" algn="l" defTabSz="228584"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9pPr>
    </p:bodyStyle>
    <p:otherStyle>
      <a:lvl1pPr marL="0" marR="0" indent="0"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292"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584"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875"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166"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458"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748"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040"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332" algn="ctr" defTabSz="41272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defRPr>
            </a:lvl1pPr>
          </a:lstStyle>
          <a:p>
            <a:endParaRPr lang="zh-CN"/>
          </a:p>
        </p:txBody>
      </p:sp>
      <p:sp>
        <p:nvSpPr>
          <p:cNvPr id="5"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zh-CN"/>
              <a:t>Confidential. Internal use only.</a:t>
            </a:r>
            <a:endParaRPr lang="zh-CN"/>
          </a:p>
        </p:txBody>
      </p:sp>
      <p:sp>
        <p:nvSpPr>
          <p:cNvPr id="6"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83718D4-53E0-4DAD-B389-B04D55C51D35}" type="slidenum">
              <a:rPr lang="zh-CN"/>
              <a:t>‹#›</a:t>
            </a:fld>
            <a:endParaRPr lang="zh-CN"/>
          </a:p>
        </p:txBody>
      </p:sp>
    </p:spTree>
    <p:extLst>
      <p:ext uri="{BB962C8B-B14F-4D97-AF65-F5344CB8AC3E}">
        <p14:creationId xmlns:p14="http://schemas.microsoft.com/office/powerpoint/2010/main" val="48905846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2" r:id="rId12"/>
  </p:sldLayoutIdLst>
  <p:hf sldNum="0" hdr="0" dt="0"/>
  <p:txStyles>
    <p:titleStyle>
      <a:lvl1pPr lvl="0" algn="l" defTabSz="914400">
        <a:lnSpc>
          <a:spcPct val="90000"/>
        </a:lnSpc>
        <a:spcBef>
          <a:spcPct val="0"/>
        </a:spcBef>
        <a:buNone/>
        <a:defRPr sz="4400" kern="1200">
          <a:solidFill>
            <a:schemeClr val="tx1"/>
          </a:solidFill>
          <a:latin typeface="等线 Light"/>
          <a:ea typeface="等线 Light"/>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等线"/>
          <a:ea typeface="等线"/>
        </a:defRPr>
      </a:lvl1pPr>
      <a:lvl2pPr marL="685800" lvl="1" indent="-228600" algn="l" defTabSz="914400">
        <a:lnSpc>
          <a:spcPct val="90000"/>
        </a:lnSpc>
        <a:spcBef>
          <a:spcPts val="500"/>
        </a:spcBef>
        <a:buFont typeface="Arial" charset="0"/>
        <a:buChar char="•"/>
        <a:defRPr sz="2400" kern="1200">
          <a:solidFill>
            <a:schemeClr val="tx1"/>
          </a:solidFill>
          <a:latin typeface="等线"/>
          <a:ea typeface="等线"/>
        </a:defRPr>
      </a:lvl2pPr>
      <a:lvl3pPr marL="1143000" lvl="2" indent="-228600" algn="l" defTabSz="914400">
        <a:lnSpc>
          <a:spcPct val="90000"/>
        </a:lnSpc>
        <a:spcBef>
          <a:spcPts val="500"/>
        </a:spcBef>
        <a:buFont typeface="Arial" charset="0"/>
        <a:buChar char="•"/>
        <a:defRPr sz="2000" kern="1200">
          <a:solidFill>
            <a:schemeClr val="tx1"/>
          </a:solidFill>
          <a:latin typeface="等线"/>
          <a:ea typeface="等线"/>
        </a:defRPr>
      </a:lvl3pPr>
      <a:lvl4pPr marL="1600200" lvl="3" indent="-228600" algn="l" defTabSz="914400">
        <a:lnSpc>
          <a:spcPct val="90000"/>
        </a:lnSpc>
        <a:spcBef>
          <a:spcPts val="500"/>
        </a:spcBef>
        <a:buFont typeface="Arial" charset="0"/>
        <a:buChar char="•"/>
        <a:defRPr sz="1800" kern="1200">
          <a:solidFill>
            <a:schemeClr val="tx1"/>
          </a:solidFill>
          <a:latin typeface="等线"/>
          <a:ea typeface="等线"/>
        </a:defRPr>
      </a:lvl4pPr>
      <a:lvl5pPr marL="2057400" lvl="4" indent="-228600" algn="l" defTabSz="914400">
        <a:lnSpc>
          <a:spcPct val="90000"/>
        </a:lnSpc>
        <a:spcBef>
          <a:spcPts val="500"/>
        </a:spcBef>
        <a:buFont typeface="Arial" charset="0"/>
        <a:buChar char="•"/>
        <a:defRPr sz="1800" kern="1200">
          <a:solidFill>
            <a:schemeClr val="tx1"/>
          </a:solidFill>
          <a:latin typeface="等线"/>
          <a:ea typeface="等线"/>
        </a:defRPr>
      </a:lvl5pPr>
      <a:lvl6pPr marL="2514600" lvl="5" indent="-228600" algn="l" defTabSz="914400">
        <a:lnSpc>
          <a:spcPct val="90000"/>
        </a:lnSpc>
        <a:spcBef>
          <a:spcPts val="500"/>
        </a:spcBef>
        <a:buFont typeface="Arial" charset="0"/>
        <a:buChar char="•"/>
        <a:defRPr sz="1800" kern="1200">
          <a:solidFill>
            <a:schemeClr val="tx1"/>
          </a:solidFill>
          <a:latin typeface="等线"/>
          <a:ea typeface="等线"/>
        </a:defRPr>
      </a:lvl6pPr>
      <a:lvl7pPr marL="2971800" lvl="6" indent="-228600" algn="l" defTabSz="914400">
        <a:lnSpc>
          <a:spcPct val="90000"/>
        </a:lnSpc>
        <a:spcBef>
          <a:spcPts val="500"/>
        </a:spcBef>
        <a:buFont typeface="Arial" charset="0"/>
        <a:buChar char="•"/>
        <a:defRPr sz="1800" kern="1200">
          <a:solidFill>
            <a:schemeClr val="tx1"/>
          </a:solidFill>
          <a:latin typeface="等线"/>
          <a:ea typeface="等线"/>
        </a:defRPr>
      </a:lvl7pPr>
      <a:lvl8pPr marL="3429000" lvl="7" indent="-228600" algn="l" defTabSz="914400">
        <a:lnSpc>
          <a:spcPct val="90000"/>
        </a:lnSpc>
        <a:spcBef>
          <a:spcPts val="500"/>
        </a:spcBef>
        <a:buFont typeface="Arial" charset="0"/>
        <a:buChar char="•"/>
        <a:defRPr sz="1800" kern="1200">
          <a:solidFill>
            <a:schemeClr val="tx1"/>
          </a:solidFill>
          <a:latin typeface="等线"/>
          <a:ea typeface="等线"/>
        </a:defRPr>
      </a:lvl8pPr>
      <a:lvl9pPr marL="3886200" lvl="8" indent="-228600" algn="l" defTabSz="914400">
        <a:lnSpc>
          <a:spcPct val="90000"/>
        </a:lnSpc>
        <a:spcBef>
          <a:spcPts val="500"/>
        </a:spcBef>
        <a:buFont typeface="Arial" charset="0"/>
        <a:buChar char="•"/>
        <a:defRPr sz="1800" kern="1200">
          <a:solidFill>
            <a:schemeClr val="tx1"/>
          </a:solidFill>
          <a:latin typeface="等线"/>
          <a:ea typeface="等线"/>
        </a:defRPr>
      </a:lvl9pPr>
    </p:bodyStyle>
    <p:other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sv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hyperlink" Target="https://www.tencentcloud.com/customers/detail/2105" TargetMode="External"/><Relationship Id="rId5" Type="http://schemas.openxmlformats.org/officeDocument/2006/relationships/image" Target="../media/image88.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86.xml"/><Relationship Id="rId5" Type="http://schemas.openxmlformats.org/officeDocument/2006/relationships/hyperlink" Target="https://www.tencentcloud.com/customers/detail/2730" TargetMode="External"/><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49.xml"/><Relationship Id="rId5" Type="http://schemas.openxmlformats.org/officeDocument/2006/relationships/image" Target="../media/image91.jpe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technode.global/2023/02/21/tencent-cloud-ranks-as-the-no-1-cloud-services-provider-in-media-services-market-says-frost-sullivan/?utm_content=bufferea0b6&amp;utm_medium=social&amp;utm_source=twitter.com&amp;utm_campaign=buffe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svg"/><Relationship Id="rId3" Type="http://schemas.openxmlformats.org/officeDocument/2006/relationships/image" Target="../media/image40.png"/><Relationship Id="rId21" Type="http://schemas.openxmlformats.org/officeDocument/2006/relationships/image" Target="../media/image58.png"/><Relationship Id="rId34" Type="http://schemas.openxmlformats.org/officeDocument/2006/relationships/image" Target="../media/image71.sv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2" Type="http://schemas.openxmlformats.org/officeDocument/2006/relationships/notesSlide" Target="../notesSlides/notesSlide5.xml"/><Relationship Id="rId16" Type="http://schemas.openxmlformats.org/officeDocument/2006/relationships/image" Target="../media/image53.svg"/><Relationship Id="rId20" Type="http://schemas.openxmlformats.org/officeDocument/2006/relationships/image" Target="../media/image57.svg"/><Relationship Id="rId29"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43.svg"/><Relationship Id="rId11" Type="http://schemas.openxmlformats.org/officeDocument/2006/relationships/image" Target="../media/image48.png"/><Relationship Id="rId24" Type="http://schemas.openxmlformats.org/officeDocument/2006/relationships/image" Target="../media/image61.svg"/><Relationship Id="rId32" Type="http://schemas.openxmlformats.org/officeDocument/2006/relationships/image" Target="../media/image69.sv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svg"/><Relationship Id="rId10" Type="http://schemas.openxmlformats.org/officeDocument/2006/relationships/image" Target="../media/image47.sv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svg"/><Relationship Id="rId27" Type="http://schemas.openxmlformats.org/officeDocument/2006/relationships/image" Target="../media/image64.png"/><Relationship Id="rId30" Type="http://schemas.openxmlformats.org/officeDocument/2006/relationships/image" Target="../media/image67.svg"/><Relationship Id="rId8"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CG211186081977.jpg" descr="VCG211186081977.jpg">
            <a:extLst>
              <a:ext uri="{FF2B5EF4-FFF2-40B4-BE49-F238E27FC236}">
                <a16:creationId xmlns:a16="http://schemas.microsoft.com/office/drawing/2014/main" id="{8ABB10E4-5F6F-3E44-A1FE-985489886197}"/>
              </a:ext>
            </a:extLst>
          </p:cNvPr>
          <p:cNvPicPr>
            <a:picLocks noChangeAspect="1"/>
          </p:cNvPicPr>
          <p:nvPr/>
        </p:nvPicPr>
        <p:blipFill>
          <a:blip r:embed="rId2"/>
          <a:srcRect t="4960" r="24495" b="27279"/>
          <a:stretch>
            <a:fillRect/>
          </a:stretch>
        </p:blipFill>
        <p:spPr>
          <a:xfrm>
            <a:off x="7101809" y="-10086"/>
            <a:ext cx="5110552" cy="6878171"/>
          </a:xfrm>
          <a:prstGeom prst="rect">
            <a:avLst/>
          </a:prstGeom>
          <a:ln w="12700">
            <a:miter lim="400000"/>
          </a:ln>
        </p:spPr>
      </p:pic>
      <p:sp>
        <p:nvSpPr>
          <p:cNvPr id="13" name="形状">
            <a:extLst>
              <a:ext uri="{FF2B5EF4-FFF2-40B4-BE49-F238E27FC236}">
                <a16:creationId xmlns:a16="http://schemas.microsoft.com/office/drawing/2014/main" id="{1B901559-19F5-4848-98D8-3B655AB742E0}"/>
              </a:ext>
            </a:extLst>
          </p:cNvPr>
          <p:cNvSpPr/>
          <p:nvPr/>
        </p:nvSpPr>
        <p:spPr>
          <a:xfrm>
            <a:off x="794" y="1"/>
            <a:ext cx="11365706"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526" y="21600"/>
                </a:lnTo>
                <a:lnTo>
                  <a:pt x="0" y="21600"/>
                </a:lnTo>
                <a:lnTo>
                  <a:pt x="0" y="0"/>
                </a:lnTo>
                <a:close/>
              </a:path>
            </a:pathLst>
          </a:custGeom>
          <a:solidFill>
            <a:srgbClr val="0052D9">
              <a:alpha val="50000"/>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14" name="形状">
            <a:extLst>
              <a:ext uri="{FF2B5EF4-FFF2-40B4-BE49-F238E27FC236}">
                <a16:creationId xmlns:a16="http://schemas.microsoft.com/office/drawing/2014/main" id="{4BA88E5D-A744-5345-862D-E0CAF4BCD5A4}"/>
              </a:ext>
            </a:extLst>
          </p:cNvPr>
          <p:cNvSpPr/>
          <p:nvPr/>
        </p:nvSpPr>
        <p:spPr>
          <a:xfrm>
            <a:off x="0" y="0"/>
            <a:ext cx="9817380" cy="68832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849" y="21600"/>
                </a:lnTo>
                <a:lnTo>
                  <a:pt x="0" y="21600"/>
                </a:lnTo>
                <a:lnTo>
                  <a:pt x="0" y="0"/>
                </a:lnTo>
                <a:close/>
              </a:path>
            </a:pathLst>
          </a:custGeom>
          <a:solidFill>
            <a:srgbClr val="0060FF"/>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16" name="PPT副标题文本">
            <a:extLst>
              <a:ext uri="{FF2B5EF4-FFF2-40B4-BE49-F238E27FC236}">
                <a16:creationId xmlns:a16="http://schemas.microsoft.com/office/drawing/2014/main" id="{30A4A306-26E6-6846-8929-3E02D96F9D93}"/>
              </a:ext>
            </a:extLst>
          </p:cNvPr>
          <p:cNvSpPr txBox="1"/>
          <p:nvPr/>
        </p:nvSpPr>
        <p:spPr>
          <a:xfrm>
            <a:off x="631506" y="2554176"/>
            <a:ext cx="11150488" cy="747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6000" b="0">
                <a:solidFill>
                  <a:srgbClr val="FFFFFF"/>
                </a:solidFill>
                <a:latin typeface="+mn-lt"/>
                <a:ea typeface="+mn-ea"/>
                <a:cs typeface="+mn-cs"/>
                <a:sym typeface="腾讯体 W7"/>
              </a:defRPr>
            </a:lvl1pPr>
          </a:lstStyle>
          <a:p>
            <a:pPr>
              <a:lnSpc>
                <a:spcPct val="150000"/>
              </a:lnSpc>
            </a:pPr>
            <a:r>
              <a:rPr lang="en-US" sz="3400" b="1" dirty="0">
                <a:solidFill>
                  <a:schemeClr val="bg1"/>
                </a:solidFill>
                <a:latin typeface="TencentSans W7" panose="02010600030101010101" charset="-122"/>
                <a:ea typeface="TencentSans W7" panose="02010600030101010101" charset="-122"/>
              </a:rPr>
              <a:t>The introduction of cloud streaming services product</a:t>
            </a:r>
            <a:endParaRPr sz="3400" b="1" dirty="0">
              <a:solidFill>
                <a:schemeClr val="bg1"/>
              </a:solidFill>
              <a:latin typeface="TencentSans W7" panose="02010600030101010101" charset="-122"/>
              <a:ea typeface="TencentSans W7" panose="02010600030101010101" charset="-122"/>
            </a:endParaRPr>
          </a:p>
        </p:txBody>
      </p:sp>
      <p:sp>
        <p:nvSpPr>
          <p:cNvPr id="17" name="2020.04.26     演讲者姓名">
            <a:extLst>
              <a:ext uri="{FF2B5EF4-FFF2-40B4-BE49-F238E27FC236}">
                <a16:creationId xmlns:a16="http://schemas.microsoft.com/office/drawing/2014/main" id="{508B2F01-8BD8-DF47-9276-CE337A74F832}"/>
              </a:ext>
            </a:extLst>
          </p:cNvPr>
          <p:cNvSpPr txBox="1"/>
          <p:nvPr/>
        </p:nvSpPr>
        <p:spPr>
          <a:xfrm>
            <a:off x="671255" y="5537229"/>
            <a:ext cx="3590643" cy="65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4000" b="0">
                <a:solidFill>
                  <a:srgbClr val="FFFFFF"/>
                </a:solidFill>
                <a:latin typeface="+mn-lt"/>
                <a:ea typeface="+mn-ea"/>
                <a:cs typeface="+mn-cs"/>
                <a:sym typeface="腾讯体 W7"/>
              </a:defRPr>
            </a:lvl1pPr>
          </a:lstStyle>
          <a:p>
            <a:pPr>
              <a:lnSpc>
                <a:spcPct val="150000"/>
              </a:lnSpc>
            </a:pPr>
            <a:r>
              <a:rPr lang="en-US" sz="1400" b="1" dirty="0">
                <a:solidFill>
                  <a:schemeClr val="bg1"/>
                </a:solidFill>
                <a:latin typeface="TencentSans W7" panose="02010600030101010101" charset="-122"/>
                <a:ea typeface="TencentSans W7" panose="02010600030101010101" charset="-122"/>
              </a:rPr>
              <a:t>2022</a:t>
            </a:r>
            <a:r>
              <a:rPr lang="zh-CN" altLang="en-US" sz="1400" b="1" dirty="0">
                <a:solidFill>
                  <a:schemeClr val="bg1"/>
                </a:solidFill>
                <a:latin typeface="TencentSans W7" panose="02010600030101010101" charset="-122"/>
                <a:ea typeface="TencentSans W7" panose="02010600030101010101" charset="-122"/>
              </a:rPr>
              <a:t>    </a:t>
            </a:r>
            <a:endParaRPr lang="en-US" altLang="zh-CN" sz="1400" b="1" dirty="0">
              <a:solidFill>
                <a:schemeClr val="bg1"/>
              </a:solidFill>
              <a:latin typeface="TencentSans W7" panose="02010600030101010101" charset="-122"/>
              <a:ea typeface="TencentSans W7" panose="02010600030101010101" charset="-122"/>
            </a:endParaRPr>
          </a:p>
          <a:p>
            <a:pPr>
              <a:lnSpc>
                <a:spcPct val="150000"/>
              </a:lnSpc>
            </a:pPr>
            <a:r>
              <a:rPr lang="en-US" altLang="zh-CN" sz="1400" b="1" dirty="0">
                <a:solidFill>
                  <a:schemeClr val="bg1"/>
                </a:solidFill>
                <a:latin typeface="TencentSans W7" panose="02010600030101010101" charset="-122"/>
                <a:ea typeface="TencentSans W7" panose="02010600030101010101" charset="-122"/>
              </a:rPr>
              <a:t>Tencent Cloud </a:t>
            </a:r>
            <a:r>
              <a:rPr lang="en-US" altLang="zh-CN" sz="1400" b="1" dirty="0" err="1">
                <a:solidFill>
                  <a:schemeClr val="bg1"/>
                </a:solidFill>
                <a:latin typeface="TencentSans W7" panose="02010600030101010101" charset="-122"/>
                <a:ea typeface="TencentSans W7" panose="02010600030101010101" charset="-122"/>
              </a:rPr>
              <a:t>Audio&amp;Video</a:t>
            </a:r>
            <a:r>
              <a:rPr lang="en-US" altLang="zh-CN" sz="1400" b="1" dirty="0">
                <a:solidFill>
                  <a:schemeClr val="bg1"/>
                </a:solidFill>
                <a:latin typeface="TencentSans W7" panose="02010600030101010101" charset="-122"/>
                <a:ea typeface="TencentSans W7" panose="02010600030101010101" charset="-122"/>
              </a:rPr>
              <a:t> Team</a:t>
            </a:r>
            <a:r>
              <a:rPr lang="zh-CN" altLang="en-US" sz="1400" b="1" dirty="0">
                <a:solidFill>
                  <a:schemeClr val="bg1"/>
                </a:solidFill>
                <a:latin typeface="TencentSans W7" panose="02010600030101010101" charset="-122"/>
                <a:ea typeface="TencentSans W7" panose="02010600030101010101" charset="-122"/>
              </a:rPr>
              <a:t> </a:t>
            </a:r>
            <a:endParaRPr sz="1400" b="1" dirty="0">
              <a:solidFill>
                <a:schemeClr val="bg1"/>
              </a:solidFill>
              <a:latin typeface="TencentSans W7" panose="02010600030101010101" charset="-122"/>
              <a:ea typeface="TencentSans W7" panose="02010600030101010101" charset="-122"/>
            </a:endParaRPr>
          </a:p>
        </p:txBody>
      </p:sp>
      <p:pic>
        <p:nvPicPr>
          <p:cNvPr id="18" name="01_Tencent_Logo_Reverse type.png" descr="01_Tencent_Logo_Reverse type.png">
            <a:extLst>
              <a:ext uri="{FF2B5EF4-FFF2-40B4-BE49-F238E27FC236}">
                <a16:creationId xmlns:a16="http://schemas.microsoft.com/office/drawing/2014/main" id="{83C0F529-86EA-EE43-917B-A6C836E689A0}"/>
              </a:ext>
            </a:extLst>
          </p:cNvPr>
          <p:cNvPicPr>
            <a:picLocks noChangeAspect="1"/>
          </p:cNvPicPr>
          <p:nvPr/>
        </p:nvPicPr>
        <p:blipFill>
          <a:blip r:embed="rId3"/>
          <a:stretch>
            <a:fillRect/>
          </a:stretch>
        </p:blipFill>
        <p:spPr>
          <a:xfrm>
            <a:off x="625513" y="1212424"/>
            <a:ext cx="1876514" cy="564925"/>
          </a:xfrm>
          <a:prstGeom prst="rect">
            <a:avLst/>
          </a:prstGeom>
          <a:ln w="12700">
            <a:miter lim="400000"/>
          </a:ln>
        </p:spPr>
      </p:pic>
      <p:sp>
        <p:nvSpPr>
          <p:cNvPr id="19" name="线条">
            <a:extLst>
              <a:ext uri="{FF2B5EF4-FFF2-40B4-BE49-F238E27FC236}">
                <a16:creationId xmlns:a16="http://schemas.microsoft.com/office/drawing/2014/main" id="{E47EE425-7B1D-484D-BDCB-3D715872E080}"/>
              </a:ext>
            </a:extLst>
          </p:cNvPr>
          <p:cNvSpPr/>
          <p:nvPr/>
        </p:nvSpPr>
        <p:spPr>
          <a:xfrm flipV="1">
            <a:off x="2659897" y="1525213"/>
            <a:ext cx="1" cy="192626"/>
          </a:xfrm>
          <a:prstGeom prst="line">
            <a:avLst/>
          </a:prstGeom>
          <a:ln w="25400">
            <a:solidFill>
              <a:srgbClr val="FFFFF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TencentSans W7" panose="02010600030101010101" charset="-122"/>
              <a:ea typeface="TencentSans W7" panose="02010600030101010101" charset="-122"/>
            </a:endParaRPr>
          </a:p>
        </p:txBody>
      </p:sp>
      <p:pic>
        <p:nvPicPr>
          <p:cNvPr id="20" name="图片 19">
            <a:extLst>
              <a:ext uri="{FF2B5EF4-FFF2-40B4-BE49-F238E27FC236}">
                <a16:creationId xmlns:a16="http://schemas.microsoft.com/office/drawing/2014/main" id="{23D8F838-DD5F-864F-BC47-43D2AFFBB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027" y="1421134"/>
            <a:ext cx="893751" cy="398301"/>
          </a:xfrm>
          <a:prstGeom prst="rect">
            <a:avLst/>
          </a:prstGeom>
        </p:spPr>
      </p:pic>
      <p:sp>
        <p:nvSpPr>
          <p:cNvPr id="22" name="PPT副标题文本">
            <a:extLst>
              <a:ext uri="{FF2B5EF4-FFF2-40B4-BE49-F238E27FC236}">
                <a16:creationId xmlns:a16="http://schemas.microsoft.com/office/drawing/2014/main" id="{316F1CDC-038C-5D4B-9560-6E784E95ED3A}"/>
              </a:ext>
            </a:extLst>
          </p:cNvPr>
          <p:cNvSpPr txBox="1"/>
          <p:nvPr/>
        </p:nvSpPr>
        <p:spPr>
          <a:xfrm>
            <a:off x="713035" y="3385741"/>
            <a:ext cx="5543184" cy="543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6000" b="0">
                <a:solidFill>
                  <a:srgbClr val="FFFFFF"/>
                </a:solidFill>
                <a:latin typeface="+mn-lt"/>
                <a:ea typeface="+mn-ea"/>
                <a:cs typeface="+mn-cs"/>
                <a:sym typeface="腾讯体 W7"/>
              </a:defRPr>
            </a:lvl1pPr>
          </a:lstStyle>
          <a:p>
            <a:pPr>
              <a:lnSpc>
                <a:spcPct val="150000"/>
              </a:lnSpc>
            </a:pPr>
            <a:r>
              <a:rPr lang="en-US" altLang="zh-CN" sz="2400" b="1" dirty="0">
                <a:solidFill>
                  <a:schemeClr val="bg1"/>
                </a:solidFill>
                <a:latin typeface="TencentSans W7" panose="02010600030101010101" charset="-122"/>
                <a:ea typeface="TencentSans W7" panose="02010600030101010101" charset="-122"/>
              </a:rPr>
              <a:t>For global customers and developers</a:t>
            </a:r>
            <a:endParaRPr sz="2400" b="1" dirty="0">
              <a:solidFill>
                <a:schemeClr val="bg1"/>
              </a:solidFill>
              <a:latin typeface="TencentSans W7" panose="02010600030101010101" charset="-122"/>
              <a:ea typeface="TencentSans W7" panose="02010600030101010101" charset="-122"/>
            </a:endParaRPr>
          </a:p>
        </p:txBody>
      </p:sp>
      <p:sp>
        <p:nvSpPr>
          <p:cNvPr id="3" name="矩形 2">
            <a:extLst>
              <a:ext uri="{FF2B5EF4-FFF2-40B4-BE49-F238E27FC236}">
                <a16:creationId xmlns:a16="http://schemas.microsoft.com/office/drawing/2014/main" id="{C0105F86-80D5-D44D-A5BD-79088CBAD3C1}"/>
              </a:ext>
            </a:extLst>
          </p:cNvPr>
          <p:cNvSpPr/>
          <p:nvPr/>
        </p:nvSpPr>
        <p:spPr>
          <a:xfrm>
            <a:off x="1927151" y="1360000"/>
            <a:ext cx="1918271" cy="481724"/>
          </a:xfrm>
          <a:prstGeom prst="rect">
            <a:avLst/>
          </a:prstGeom>
          <a:solidFill>
            <a:srgbClr val="0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encentSans W7" panose="02010600030101010101" charset="-122"/>
              <a:ea typeface="TencentSans W7" panose="02010600030101010101" charset="-122"/>
            </a:endParaRPr>
          </a:p>
        </p:txBody>
      </p:sp>
      <p:pic>
        <p:nvPicPr>
          <p:cNvPr id="5" name="图片 4" descr="图片包含 游戏机, 画&#10;&#10;描述已自动生成">
            <a:extLst>
              <a:ext uri="{FF2B5EF4-FFF2-40B4-BE49-F238E27FC236}">
                <a16:creationId xmlns:a16="http://schemas.microsoft.com/office/drawing/2014/main" id="{4F2FFD59-FC7C-E74A-B1BA-179C6EA8DB6A}"/>
              </a:ext>
            </a:extLst>
          </p:cNvPr>
          <p:cNvPicPr>
            <a:picLocks noChangeAspect="1"/>
          </p:cNvPicPr>
          <p:nvPr/>
        </p:nvPicPr>
        <p:blipFill rotWithShape="1">
          <a:blip r:embed="rId5"/>
          <a:srcRect t="1" b="7360"/>
          <a:stretch/>
        </p:blipFill>
        <p:spPr>
          <a:xfrm>
            <a:off x="1980877" y="1279468"/>
            <a:ext cx="1166357" cy="348552"/>
          </a:xfrm>
          <a:prstGeom prst="rect">
            <a:avLst/>
          </a:prstGeom>
        </p:spPr>
      </p:pic>
    </p:spTree>
    <p:extLst>
      <p:ext uri="{BB962C8B-B14F-4D97-AF65-F5344CB8AC3E}">
        <p14:creationId xmlns:p14="http://schemas.microsoft.com/office/powerpoint/2010/main" val="398368947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0" name="Google Shape;1402;g1474462e3e3_0_1145">
            <a:extLst>
              <a:ext uri="{FF2B5EF4-FFF2-40B4-BE49-F238E27FC236}">
                <a16:creationId xmlns:a16="http://schemas.microsoft.com/office/drawing/2014/main" id="{0B2FCF5E-8EE1-BFD0-C289-8F40DF11DF7F}"/>
              </a:ext>
            </a:extLst>
          </p:cNvPr>
          <p:cNvSpPr txBox="1"/>
          <p:nvPr/>
        </p:nvSpPr>
        <p:spPr>
          <a:xfrm>
            <a:off x="8202620" y="3635113"/>
            <a:ext cx="3817500" cy="415498"/>
          </a:xfrm>
          <a:prstGeom prst="rect">
            <a:avLst/>
          </a:prstGeom>
          <a:noFill/>
          <a:ln>
            <a:noFill/>
          </a:ln>
        </p:spPr>
        <p:txBody>
          <a:bodyPr spcFirstLastPara="1" wrap="square" lIns="0" tIns="0" rIns="0" bIns="0" anchor="t" anchorCtr="0">
            <a:spAutoFit/>
          </a:bodyPr>
          <a:lstStyle/>
          <a:p>
            <a:pPr marL="457200" marR="0" lvl="1" indent="0" algn="l" defTabSz="914400" rtl="0" eaLnBrk="1" fontAlgn="auto" latinLnBrk="0" hangingPunct="1">
              <a:lnSpc>
                <a:spcPct val="150000"/>
              </a:lnSpc>
              <a:spcBef>
                <a:spcPts val="0"/>
              </a:spcBef>
              <a:spcAft>
                <a:spcPts val="0"/>
              </a:spcAft>
              <a:buClr>
                <a:srgbClr val="04C4D6"/>
              </a:buClr>
              <a:buSzPts val="1800"/>
              <a:buFont typeface="Helvetica Neue"/>
              <a:buNone/>
              <a:tabLst/>
              <a:defRPr/>
            </a:pPr>
            <a:r>
              <a:rPr kumimoji="0" lang="en-US" sz="1800" b="1" i="0" u="none" strike="noStrike" kern="0" cap="none" spc="0" normalizeH="0" baseline="0" noProof="0" dirty="0">
                <a:ln>
                  <a:noFill/>
                </a:ln>
                <a:solidFill>
                  <a:srgbClr val="04C4D6"/>
                </a:solidFill>
                <a:effectLst/>
                <a:uLnTx/>
                <a:uFillTx/>
                <a:latin typeface="Calibri" panose="020F0502020204030204" pitchFamily="34" charset="0"/>
                <a:ea typeface="Helvetica Neue"/>
                <a:cs typeface="Calibri" panose="020F0502020204030204" pitchFamily="34" charset="0"/>
                <a:sym typeface="Helvetica Neue"/>
              </a:rPr>
              <a:t>Recording / Screen capture</a:t>
            </a:r>
            <a:endParaRPr kumimoji="0" sz="1800" b="1" i="0" u="none" strike="noStrike" kern="0" cap="none" spc="0" normalizeH="0" baseline="0" noProof="0" dirty="0">
              <a:ln>
                <a:noFill/>
              </a:ln>
              <a:solidFill>
                <a:srgbClr val="04C4D6"/>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32" name="Google Shape;1424;g1474462e3e3_0_1145">
            <a:extLst>
              <a:ext uri="{FF2B5EF4-FFF2-40B4-BE49-F238E27FC236}">
                <a16:creationId xmlns:a16="http://schemas.microsoft.com/office/drawing/2014/main" id="{11C1D459-6030-7DB6-3363-BE5B46E728BD}"/>
              </a:ext>
            </a:extLst>
          </p:cNvPr>
          <p:cNvSpPr txBox="1"/>
          <p:nvPr/>
        </p:nvSpPr>
        <p:spPr>
          <a:xfrm>
            <a:off x="8348786" y="2277957"/>
            <a:ext cx="3745200" cy="738900"/>
          </a:xfrm>
          <a:prstGeom prst="rect">
            <a:avLst/>
          </a:prstGeom>
          <a:noFill/>
          <a:ln>
            <a:noFill/>
          </a:ln>
        </p:spPr>
        <p:txBody>
          <a:bodyPr spcFirstLastPara="1" wrap="square" lIns="0" tIns="0" rIns="0" bIns="0" anchor="t" anchorCtr="0">
            <a:spAutoFit/>
          </a:bodyPr>
          <a:lstStyle/>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Support RTMP/HLS/HTTP-FLV/WebRTC</a:t>
            </a: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Anti-hotlinking/ authentication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Third-party origin server integration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14109"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38" name="Google Shape;1393;g1474462e3e3_0_1145">
            <a:extLst>
              <a:ext uri="{FF2B5EF4-FFF2-40B4-BE49-F238E27FC236}">
                <a16:creationId xmlns:a16="http://schemas.microsoft.com/office/drawing/2014/main" id="{D5BE4EEC-C49E-5B09-7B0B-E8B26B6384C1}"/>
              </a:ext>
            </a:extLst>
          </p:cNvPr>
          <p:cNvSpPr txBox="1"/>
          <p:nvPr/>
        </p:nvSpPr>
        <p:spPr>
          <a:xfrm>
            <a:off x="271667" y="1947188"/>
            <a:ext cx="3198900" cy="830997"/>
          </a:xfrm>
          <a:prstGeom prst="rect">
            <a:avLst/>
          </a:prstGeom>
          <a:noFill/>
          <a:ln>
            <a:noFill/>
          </a:ln>
        </p:spPr>
        <p:txBody>
          <a:bodyPr spcFirstLastPara="1" wrap="square" lIns="0" tIns="0" rIns="0" bIns="0" anchor="t" anchorCtr="0">
            <a:spAutoFit/>
          </a:bodyPr>
          <a:lstStyle/>
          <a:p>
            <a:pPr marL="457200" marR="0" lvl="1" indent="0" algn="l" defTabSz="914400" rtl="0" eaLnBrk="1" fontAlgn="auto" latinLnBrk="0" hangingPunct="1">
              <a:lnSpc>
                <a:spcPct val="150000"/>
              </a:lnSpc>
              <a:spcBef>
                <a:spcPts val="0"/>
              </a:spcBef>
              <a:spcAft>
                <a:spcPts val="0"/>
              </a:spcAft>
              <a:buClr>
                <a:srgbClr val="04C4D6"/>
              </a:buClr>
              <a:buSzPts val="1800"/>
              <a:buFont typeface="Helvetica Neue"/>
              <a:buNone/>
              <a:tabLst/>
              <a:defRPr/>
            </a:pPr>
            <a:r>
              <a:rPr kumimoji="0" lang="en-US" sz="1800" b="1" i="0" u="none" strike="noStrike" kern="0" cap="none" spc="0" normalizeH="0" baseline="0" noProof="0" dirty="0">
                <a:ln>
                  <a:noFill/>
                </a:ln>
                <a:solidFill>
                  <a:srgbClr val="04C4D6"/>
                </a:solidFill>
                <a:effectLst/>
                <a:uLnTx/>
                <a:uFillTx/>
                <a:latin typeface="Calibri" panose="020F0502020204030204" pitchFamily="34" charset="0"/>
                <a:ea typeface="Helvetica Neue"/>
                <a:cs typeface="Calibri" panose="020F0502020204030204" pitchFamily="34" charset="0"/>
                <a:sym typeface="Helvetica Neue"/>
              </a:rPr>
              <a:t>Content Recognition AI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57200" marR="0" lvl="1" indent="0" algn="l" defTabSz="914400" rtl="0" eaLnBrk="1" fontAlgn="auto" latinLnBrk="0" hangingPunct="1">
              <a:lnSpc>
                <a:spcPct val="150000"/>
              </a:lnSpc>
              <a:spcBef>
                <a:spcPts val="0"/>
              </a:spcBef>
              <a:spcAft>
                <a:spcPts val="0"/>
              </a:spcAft>
              <a:buClr>
                <a:srgbClr val="3C4BBB"/>
              </a:buClr>
              <a:buSzPts val="1800"/>
              <a:buFont typeface="Calibri"/>
              <a:buNone/>
              <a:tabLst/>
              <a:defRPr/>
            </a:pPr>
            <a:endParaRPr kumimoji="0" sz="1800" b="1" i="0" u="none" strike="noStrike" kern="0" cap="none" spc="0" normalizeH="0" baseline="0" noProof="0" dirty="0">
              <a:ln>
                <a:noFill/>
              </a:ln>
              <a:solidFill>
                <a:srgbClr val="04C4D6"/>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39" name="Google Shape;1394;g1474462e3e3_0_1145">
            <a:extLst>
              <a:ext uri="{FF2B5EF4-FFF2-40B4-BE49-F238E27FC236}">
                <a16:creationId xmlns:a16="http://schemas.microsoft.com/office/drawing/2014/main" id="{1CBB5A1E-A242-1522-5DA8-77067600FCB8}"/>
              </a:ext>
            </a:extLst>
          </p:cNvPr>
          <p:cNvSpPr txBox="1"/>
          <p:nvPr/>
        </p:nvSpPr>
        <p:spPr>
          <a:xfrm>
            <a:off x="432520" y="2348347"/>
            <a:ext cx="4393500" cy="554100"/>
          </a:xfrm>
          <a:prstGeom prst="rect">
            <a:avLst/>
          </a:prstGeom>
          <a:noFill/>
          <a:ln>
            <a:noFill/>
          </a:ln>
        </p:spPr>
        <p:txBody>
          <a:bodyPr spcFirstLastPara="1" wrap="square" lIns="0" tIns="0" rIns="0" bIns="0" anchor="t" anchorCtr="0">
            <a:spAutoFit/>
          </a:bodyPr>
          <a:lstStyle/>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AI-based intelligent learning &amp; content analysis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Stream screenshot &amp; intelligent porn detection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Voice recognition subtitle translation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395;g1474462e3e3_0_1145">
            <a:extLst>
              <a:ext uri="{FF2B5EF4-FFF2-40B4-BE49-F238E27FC236}">
                <a16:creationId xmlns:a16="http://schemas.microsoft.com/office/drawing/2014/main" id="{0396FE92-1699-6C81-9C53-A276D8343EE3}"/>
              </a:ext>
            </a:extLst>
          </p:cNvPr>
          <p:cNvSpPr/>
          <p:nvPr/>
        </p:nvSpPr>
        <p:spPr>
          <a:xfrm>
            <a:off x="3990074" y="2080941"/>
            <a:ext cx="193200" cy="193200"/>
          </a:xfrm>
          <a:prstGeom prst="ellipse">
            <a:avLst/>
          </a:prstGeom>
          <a:solidFill>
            <a:srgbClr val="04C4D6"/>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6"/>
              <a:buFont typeface="Arial"/>
              <a:buNone/>
              <a:tabLst/>
              <a:defRPr/>
            </a:pPr>
            <a:endParaRPr kumimoji="0" sz="666" b="0"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41" name="Google Shape;1396;g1474462e3e3_0_1145">
            <a:extLst>
              <a:ext uri="{FF2B5EF4-FFF2-40B4-BE49-F238E27FC236}">
                <a16:creationId xmlns:a16="http://schemas.microsoft.com/office/drawing/2014/main" id="{B904AD8A-50FA-B7DF-BAC6-6AC2D7BD2045}"/>
              </a:ext>
            </a:extLst>
          </p:cNvPr>
          <p:cNvSpPr txBox="1"/>
          <p:nvPr/>
        </p:nvSpPr>
        <p:spPr>
          <a:xfrm>
            <a:off x="1455566" y="1130899"/>
            <a:ext cx="9007800" cy="553957"/>
          </a:xfrm>
          <a:prstGeom prst="rect">
            <a:avLst/>
          </a:prstGeom>
          <a:noFill/>
          <a:ln>
            <a:noFill/>
          </a:ln>
        </p:spPr>
        <p:txBody>
          <a:bodyPr spcFirstLastPara="1" wrap="square" lIns="91425" tIns="45700" rIns="91425" bIns="45700" anchor="t" anchorCtr="0">
            <a:spAutoFit/>
          </a:bodyPr>
          <a:lstStyle/>
          <a:p>
            <a:pPr marL="10572" marR="0" lvl="0" indent="0" algn="ctr" defTabSz="914400" rtl="0" eaLnBrk="1" fontAlgn="auto" latinLnBrk="0" hangingPunct="1">
              <a:lnSpc>
                <a:spcPct val="150000"/>
              </a:lnSpc>
              <a:spcBef>
                <a:spcPts val="0"/>
              </a:spcBef>
              <a:spcAft>
                <a:spcPts val="0"/>
              </a:spcAft>
              <a:buClr>
                <a:srgbClr val="026DFF"/>
              </a:buClr>
              <a:buSzPts val="2000"/>
              <a:buFont typeface="Helvetica Neue"/>
              <a:buNone/>
              <a:tabLst/>
              <a:defRPr/>
            </a:pPr>
            <a:r>
              <a:rPr kumimoji="0" lang="en-US" sz="2000" b="1" i="0" u="none" strike="noStrike" kern="0" cap="none" spc="0" normalizeH="0" baseline="0" noProof="0" dirty="0">
                <a:ln>
                  <a:noFill/>
                </a:ln>
                <a:solidFill>
                  <a:srgbClr val="026DFF"/>
                </a:solidFill>
                <a:effectLst/>
                <a:uLnTx/>
                <a:uFillTx/>
                <a:latin typeface="Calibri" panose="020F0502020204030204" pitchFamily="34" charset="0"/>
                <a:ea typeface="Helvetica Neue"/>
                <a:cs typeface="Calibri" panose="020F0502020204030204" pitchFamily="34" charset="0"/>
                <a:sym typeface="Helvetica Neue"/>
              </a:rPr>
              <a:t>Control Panel + Powerful API + Notifications + Statistical Analysis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397;g1474462e3e3_0_1145">
            <a:extLst>
              <a:ext uri="{FF2B5EF4-FFF2-40B4-BE49-F238E27FC236}">
                <a16:creationId xmlns:a16="http://schemas.microsoft.com/office/drawing/2014/main" id="{F5E7B77B-3BD8-9FBF-6425-7ABFAD34F820}"/>
              </a:ext>
            </a:extLst>
          </p:cNvPr>
          <p:cNvSpPr txBox="1"/>
          <p:nvPr/>
        </p:nvSpPr>
        <p:spPr>
          <a:xfrm>
            <a:off x="271667" y="3629303"/>
            <a:ext cx="2281500" cy="415498"/>
          </a:xfrm>
          <a:prstGeom prst="rect">
            <a:avLst/>
          </a:prstGeom>
          <a:noFill/>
          <a:ln>
            <a:noFill/>
          </a:ln>
        </p:spPr>
        <p:txBody>
          <a:bodyPr spcFirstLastPara="1" wrap="square" lIns="0" tIns="0" rIns="0" bIns="0" anchor="t" anchorCtr="0">
            <a:spAutoFit/>
          </a:bodyPr>
          <a:lstStyle/>
          <a:p>
            <a:pPr marL="457200" marR="0" lvl="1" indent="0" algn="l" defTabSz="914400" rtl="0" eaLnBrk="1" fontAlgn="auto" latinLnBrk="0" hangingPunct="1">
              <a:lnSpc>
                <a:spcPct val="150000"/>
              </a:lnSpc>
              <a:spcBef>
                <a:spcPts val="0"/>
              </a:spcBef>
              <a:spcAft>
                <a:spcPts val="0"/>
              </a:spcAft>
              <a:buClr>
                <a:srgbClr val="00B7FF"/>
              </a:buClr>
              <a:buSzPts val="1800"/>
              <a:buFont typeface="Helvetica Neue"/>
              <a:buNone/>
              <a:tabLst/>
              <a:defRPr/>
            </a:pPr>
            <a:r>
              <a:rPr kumimoji="0" lang="en-US" sz="18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rPr>
              <a:t>Transcoding</a:t>
            </a:r>
            <a:endParaRPr kumimoji="0" sz="18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43" name="Google Shape;1398;g1474462e3e3_0_1145">
            <a:extLst>
              <a:ext uri="{FF2B5EF4-FFF2-40B4-BE49-F238E27FC236}">
                <a16:creationId xmlns:a16="http://schemas.microsoft.com/office/drawing/2014/main" id="{7360EE79-3366-7888-B39A-BA56BF7207B8}"/>
              </a:ext>
            </a:extLst>
          </p:cNvPr>
          <p:cNvSpPr txBox="1"/>
          <p:nvPr/>
        </p:nvSpPr>
        <p:spPr>
          <a:xfrm>
            <a:off x="432519" y="4014715"/>
            <a:ext cx="3691289" cy="923330"/>
          </a:xfrm>
          <a:prstGeom prst="rect">
            <a:avLst/>
          </a:prstGeom>
          <a:noFill/>
          <a:ln>
            <a:noFill/>
          </a:ln>
        </p:spPr>
        <p:txBody>
          <a:bodyPr spcFirstLastPara="1" wrap="square" lIns="0" tIns="0" rIns="0" bIns="0" anchor="t" anchorCtr="0">
            <a:spAutoFit/>
          </a:bodyPr>
          <a:lstStyle/>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Audio/ video transcoding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Digital watermark</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On-cloud stream mixing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Top Speed Codec Transcoding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Video codecs : H.264(AVC), H.265(HEVC), AV1, VVC</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399;g1474462e3e3_0_1145">
            <a:extLst>
              <a:ext uri="{FF2B5EF4-FFF2-40B4-BE49-F238E27FC236}">
                <a16:creationId xmlns:a16="http://schemas.microsoft.com/office/drawing/2014/main" id="{45B87765-3BE7-5EE7-7010-42C07B3FC38D}"/>
              </a:ext>
            </a:extLst>
          </p:cNvPr>
          <p:cNvSpPr/>
          <p:nvPr/>
        </p:nvSpPr>
        <p:spPr>
          <a:xfrm>
            <a:off x="3667167" y="3797466"/>
            <a:ext cx="193200" cy="193200"/>
          </a:xfrm>
          <a:prstGeom prst="ellipse">
            <a:avLst/>
          </a:prstGeom>
          <a:solidFill>
            <a:srgbClr val="00B7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6"/>
              <a:buFont typeface="Arial"/>
              <a:buNone/>
              <a:tabLst/>
              <a:defRPr/>
            </a:pPr>
            <a:endParaRPr kumimoji="0" sz="666" b="0"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45" name="Google Shape;1400;g1474462e3e3_0_1145">
            <a:extLst>
              <a:ext uri="{FF2B5EF4-FFF2-40B4-BE49-F238E27FC236}">
                <a16:creationId xmlns:a16="http://schemas.microsoft.com/office/drawing/2014/main" id="{5EA971B5-D10B-FE68-57DC-D7149756C13B}"/>
              </a:ext>
            </a:extLst>
          </p:cNvPr>
          <p:cNvSpPr txBox="1"/>
          <p:nvPr/>
        </p:nvSpPr>
        <p:spPr>
          <a:xfrm>
            <a:off x="8202620" y="1913825"/>
            <a:ext cx="2712600" cy="415498"/>
          </a:xfrm>
          <a:prstGeom prst="rect">
            <a:avLst/>
          </a:prstGeom>
          <a:noFill/>
          <a:ln>
            <a:noFill/>
          </a:ln>
        </p:spPr>
        <p:txBody>
          <a:bodyPr spcFirstLastPara="1" wrap="square" lIns="0" tIns="0" rIns="0" bIns="0" anchor="t" anchorCtr="0">
            <a:spAutoFit/>
          </a:bodyPr>
          <a:lstStyle/>
          <a:p>
            <a:pPr marL="457200" marR="0" lvl="1" indent="0" algn="l" defTabSz="914400" rtl="0" eaLnBrk="1" fontAlgn="auto" latinLnBrk="0" hangingPunct="1">
              <a:lnSpc>
                <a:spcPct val="150000"/>
              </a:lnSpc>
              <a:spcBef>
                <a:spcPts val="0"/>
              </a:spcBef>
              <a:spcAft>
                <a:spcPts val="0"/>
              </a:spcAft>
              <a:buClr>
                <a:srgbClr val="00B7FF"/>
              </a:buClr>
              <a:buSzPts val="1800"/>
              <a:buFont typeface="Helvetica Neue"/>
              <a:buNone/>
              <a:tabLst/>
              <a:defRPr/>
            </a:pPr>
            <a:r>
              <a:rPr kumimoji="0" lang="en-US" sz="18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rPr>
              <a:t>Live Broadcast</a:t>
            </a:r>
            <a:endParaRPr kumimoji="0" sz="18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46" name="Google Shape;1401;g1474462e3e3_0_1145">
            <a:extLst>
              <a:ext uri="{FF2B5EF4-FFF2-40B4-BE49-F238E27FC236}">
                <a16:creationId xmlns:a16="http://schemas.microsoft.com/office/drawing/2014/main" id="{F4284AFC-0DE1-FC55-1F0C-6FC81E56848A}"/>
              </a:ext>
            </a:extLst>
          </p:cNvPr>
          <p:cNvSpPr/>
          <p:nvPr/>
        </p:nvSpPr>
        <p:spPr>
          <a:xfrm>
            <a:off x="7666435" y="2080941"/>
            <a:ext cx="193200" cy="193200"/>
          </a:xfrm>
          <a:prstGeom prst="ellipse">
            <a:avLst/>
          </a:prstGeom>
          <a:solidFill>
            <a:srgbClr val="00B7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6"/>
              <a:buFont typeface="Arial"/>
              <a:buNone/>
              <a:tabLst/>
              <a:defRPr/>
            </a:pPr>
            <a:endParaRPr kumimoji="0" sz="666" b="0"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47" name="Google Shape;1402;g1474462e3e3_0_1145">
            <a:extLst>
              <a:ext uri="{FF2B5EF4-FFF2-40B4-BE49-F238E27FC236}">
                <a16:creationId xmlns:a16="http://schemas.microsoft.com/office/drawing/2014/main" id="{91F20A9B-F3C9-9FF5-FE39-232C08DB7DC1}"/>
              </a:ext>
            </a:extLst>
          </p:cNvPr>
          <p:cNvSpPr txBox="1"/>
          <p:nvPr/>
        </p:nvSpPr>
        <p:spPr>
          <a:xfrm>
            <a:off x="8202620" y="3635113"/>
            <a:ext cx="3817500" cy="415498"/>
          </a:xfrm>
          <a:prstGeom prst="rect">
            <a:avLst/>
          </a:prstGeom>
          <a:noFill/>
          <a:ln>
            <a:noFill/>
          </a:ln>
        </p:spPr>
        <p:txBody>
          <a:bodyPr spcFirstLastPara="1" wrap="square" lIns="0" tIns="0" rIns="0" bIns="0" anchor="t" anchorCtr="0">
            <a:spAutoFit/>
          </a:bodyPr>
          <a:lstStyle/>
          <a:p>
            <a:pPr marL="457200" marR="0" lvl="1" indent="0" algn="l" defTabSz="914400" rtl="0" eaLnBrk="1" fontAlgn="auto" latinLnBrk="0" hangingPunct="1">
              <a:lnSpc>
                <a:spcPct val="150000"/>
              </a:lnSpc>
              <a:spcBef>
                <a:spcPts val="0"/>
              </a:spcBef>
              <a:spcAft>
                <a:spcPts val="0"/>
              </a:spcAft>
              <a:buClr>
                <a:srgbClr val="04C4D6"/>
              </a:buClr>
              <a:buSzPts val="1800"/>
              <a:buFont typeface="Helvetica Neue"/>
              <a:buNone/>
              <a:tabLst/>
              <a:defRPr/>
            </a:pPr>
            <a:r>
              <a:rPr kumimoji="0" lang="en-US" sz="1800" b="1" i="0" u="none" strike="noStrike" kern="0" cap="none" spc="0" normalizeH="0" baseline="0" noProof="0" dirty="0">
                <a:ln>
                  <a:noFill/>
                </a:ln>
                <a:solidFill>
                  <a:srgbClr val="04C4D6"/>
                </a:solidFill>
                <a:effectLst/>
                <a:uLnTx/>
                <a:uFillTx/>
                <a:latin typeface="Calibri" panose="020F0502020204030204" pitchFamily="34" charset="0"/>
                <a:ea typeface="Helvetica Neue"/>
                <a:cs typeface="Calibri" panose="020F0502020204030204" pitchFamily="34" charset="0"/>
                <a:sym typeface="Helvetica Neue"/>
              </a:rPr>
              <a:t>Recording / Screen capture</a:t>
            </a:r>
            <a:endParaRPr kumimoji="0" sz="1800" b="1" i="0" u="none" strike="noStrike" kern="0" cap="none" spc="0" normalizeH="0" baseline="0" noProof="0" dirty="0">
              <a:ln>
                <a:noFill/>
              </a:ln>
              <a:solidFill>
                <a:srgbClr val="04C4D6"/>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48" name="Google Shape;1403;g1474462e3e3_0_1145">
            <a:extLst>
              <a:ext uri="{FF2B5EF4-FFF2-40B4-BE49-F238E27FC236}">
                <a16:creationId xmlns:a16="http://schemas.microsoft.com/office/drawing/2014/main" id="{78088978-E87F-2733-015A-07DE98431269}"/>
              </a:ext>
            </a:extLst>
          </p:cNvPr>
          <p:cNvSpPr/>
          <p:nvPr/>
        </p:nvSpPr>
        <p:spPr>
          <a:xfrm>
            <a:off x="8049073" y="3797466"/>
            <a:ext cx="193200" cy="193200"/>
          </a:xfrm>
          <a:prstGeom prst="ellipse">
            <a:avLst/>
          </a:prstGeom>
          <a:solidFill>
            <a:srgbClr val="04C4D6"/>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6"/>
              <a:buFont typeface="Arial"/>
              <a:buNone/>
              <a:tabLst/>
              <a:defRPr/>
            </a:pPr>
            <a:endParaRPr kumimoji="0" sz="666" b="0"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grpSp>
        <p:nvGrpSpPr>
          <p:cNvPr id="49" name="Google Shape;1404;g1474462e3e3_0_1145">
            <a:extLst>
              <a:ext uri="{FF2B5EF4-FFF2-40B4-BE49-F238E27FC236}">
                <a16:creationId xmlns:a16="http://schemas.microsoft.com/office/drawing/2014/main" id="{0F9EBD1C-01D9-272C-980D-56C2D3EFF4EC}"/>
              </a:ext>
            </a:extLst>
          </p:cNvPr>
          <p:cNvGrpSpPr/>
          <p:nvPr/>
        </p:nvGrpSpPr>
        <p:grpSpPr>
          <a:xfrm>
            <a:off x="4212377" y="1748298"/>
            <a:ext cx="3495280" cy="3488788"/>
            <a:chOff x="4265386" y="1726781"/>
            <a:chExt cx="3495280" cy="3488788"/>
          </a:xfrm>
        </p:grpSpPr>
        <p:sp>
          <p:nvSpPr>
            <p:cNvPr id="50" name="Google Shape;1405;g1474462e3e3_0_1145">
              <a:extLst>
                <a:ext uri="{FF2B5EF4-FFF2-40B4-BE49-F238E27FC236}">
                  <a16:creationId xmlns:a16="http://schemas.microsoft.com/office/drawing/2014/main" id="{06391896-682A-CE4D-D6ED-FF22F53CE9FA}"/>
                </a:ext>
              </a:extLst>
            </p:cNvPr>
            <p:cNvSpPr/>
            <p:nvPr/>
          </p:nvSpPr>
          <p:spPr>
            <a:xfrm>
              <a:off x="4272064" y="1726781"/>
              <a:ext cx="1726380" cy="1726380"/>
            </a:xfrm>
            <a:custGeom>
              <a:avLst/>
              <a:gdLst/>
              <a:ahLst/>
              <a:cxnLst/>
              <a:rect l="l" t="t" r="r" b="b"/>
              <a:pathLst>
                <a:path w="21600" h="21600" extrusionOk="0">
                  <a:moveTo>
                    <a:pt x="21600" y="0"/>
                  </a:moveTo>
                  <a:lnTo>
                    <a:pt x="21600" y="21600"/>
                  </a:lnTo>
                  <a:lnTo>
                    <a:pt x="0" y="21600"/>
                  </a:lnTo>
                  <a:cubicBezTo>
                    <a:pt x="0" y="9671"/>
                    <a:pt x="9671" y="0"/>
                    <a:pt x="21600" y="0"/>
                  </a:cubicBezTo>
                  <a:close/>
                </a:path>
              </a:pathLst>
            </a:custGeom>
            <a:solidFill>
              <a:srgbClr val="04C4D6"/>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6"/>
                <a:buFont typeface="Arial"/>
                <a:buNone/>
                <a:tabLst/>
                <a:defRPr/>
              </a:pPr>
              <a:endParaRPr kumimoji="0" sz="666" b="0"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51" name="Google Shape;1406;g1474462e3e3_0_1145">
              <a:extLst>
                <a:ext uri="{FF2B5EF4-FFF2-40B4-BE49-F238E27FC236}">
                  <a16:creationId xmlns:a16="http://schemas.microsoft.com/office/drawing/2014/main" id="{6FA297CA-09B5-F5AF-F1F9-8017CB3AD194}"/>
                </a:ext>
              </a:extLst>
            </p:cNvPr>
            <p:cNvSpPr/>
            <p:nvPr/>
          </p:nvSpPr>
          <p:spPr>
            <a:xfrm>
              <a:off x="6034285" y="1726781"/>
              <a:ext cx="1726380" cy="1726380"/>
            </a:xfrm>
            <a:custGeom>
              <a:avLst/>
              <a:gdLst/>
              <a:ahLst/>
              <a:cxnLst/>
              <a:rect l="l" t="t" r="r" b="b"/>
              <a:pathLst>
                <a:path w="21600" h="21600" extrusionOk="0">
                  <a:moveTo>
                    <a:pt x="0" y="0"/>
                  </a:moveTo>
                  <a:cubicBezTo>
                    <a:pt x="11929" y="0"/>
                    <a:pt x="21600" y="9671"/>
                    <a:pt x="21600" y="21600"/>
                  </a:cubicBezTo>
                  <a:lnTo>
                    <a:pt x="0" y="21600"/>
                  </a:lnTo>
                  <a:close/>
                </a:path>
              </a:pathLst>
            </a:custGeom>
            <a:solidFill>
              <a:srgbClr val="00B7FF"/>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222222"/>
                </a:buClr>
                <a:buSzPts val="1865"/>
                <a:buFont typeface="Helvetica Neue"/>
                <a:buNone/>
                <a:tabLst/>
                <a:defRPr/>
              </a:pPr>
              <a:endParaRPr kumimoji="0" sz="1865" b="0" i="0" u="none" strike="noStrike" kern="0" cap="none" spc="0" normalizeH="0" baseline="0" noProof="0" dirty="0">
                <a:ln>
                  <a:noFill/>
                </a:ln>
                <a:solidFill>
                  <a:srgbClr val="222222"/>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52" name="Google Shape;1407;g1474462e3e3_0_1145">
              <a:extLst>
                <a:ext uri="{FF2B5EF4-FFF2-40B4-BE49-F238E27FC236}">
                  <a16:creationId xmlns:a16="http://schemas.microsoft.com/office/drawing/2014/main" id="{62D91774-23C4-AB6B-538B-B2C141F4229D}"/>
                </a:ext>
              </a:extLst>
            </p:cNvPr>
            <p:cNvSpPr/>
            <p:nvPr/>
          </p:nvSpPr>
          <p:spPr>
            <a:xfrm>
              <a:off x="4265386" y="3489189"/>
              <a:ext cx="1726380" cy="1726380"/>
            </a:xfrm>
            <a:custGeom>
              <a:avLst/>
              <a:gdLst/>
              <a:ahLst/>
              <a:cxnLst/>
              <a:rect l="l" t="t" r="r" b="b"/>
              <a:pathLst>
                <a:path w="21600" h="21600" extrusionOk="0">
                  <a:moveTo>
                    <a:pt x="0" y="0"/>
                  </a:moveTo>
                  <a:lnTo>
                    <a:pt x="21600" y="0"/>
                  </a:lnTo>
                  <a:lnTo>
                    <a:pt x="21600" y="21600"/>
                  </a:lnTo>
                  <a:cubicBezTo>
                    <a:pt x="9671" y="21600"/>
                    <a:pt x="0" y="11929"/>
                    <a:pt x="0" y="0"/>
                  </a:cubicBezTo>
                  <a:close/>
                </a:path>
              </a:pathLst>
            </a:custGeom>
            <a:solidFill>
              <a:srgbClr val="103CB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0F0F0"/>
                </a:buClr>
                <a:buSzPts val="1199"/>
                <a:buFont typeface="Arial"/>
                <a:buNone/>
                <a:tabLst/>
                <a:defRPr/>
              </a:pPr>
              <a:endParaRPr kumimoji="0" sz="1199" b="0" i="0" u="none" strike="noStrike" kern="0" cap="none" spc="0" normalizeH="0" baseline="0" noProof="0" dirty="0">
                <a:ln>
                  <a:noFill/>
                </a:ln>
                <a:solidFill>
                  <a:srgbClr val="F0F0F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53" name="Google Shape;1408;g1474462e3e3_0_1145">
              <a:extLst>
                <a:ext uri="{FF2B5EF4-FFF2-40B4-BE49-F238E27FC236}">
                  <a16:creationId xmlns:a16="http://schemas.microsoft.com/office/drawing/2014/main" id="{75570593-E6FE-D205-C4B4-99DD6BC5B0EF}"/>
                </a:ext>
              </a:extLst>
            </p:cNvPr>
            <p:cNvSpPr/>
            <p:nvPr/>
          </p:nvSpPr>
          <p:spPr>
            <a:xfrm>
              <a:off x="6034286" y="3489042"/>
              <a:ext cx="1726380" cy="1726380"/>
            </a:xfrm>
            <a:custGeom>
              <a:avLst/>
              <a:gdLst/>
              <a:ahLst/>
              <a:cxnLst/>
              <a:rect l="l" t="t" r="r" b="b"/>
              <a:pathLst>
                <a:path w="21600" h="21600" extrusionOk="0">
                  <a:moveTo>
                    <a:pt x="0" y="0"/>
                  </a:moveTo>
                  <a:lnTo>
                    <a:pt x="21600" y="0"/>
                  </a:lnTo>
                  <a:cubicBezTo>
                    <a:pt x="21600" y="11929"/>
                    <a:pt x="11929" y="21600"/>
                    <a:pt x="0" y="21600"/>
                  </a:cubicBezTo>
                  <a:close/>
                </a:path>
              </a:pathLst>
            </a:custGeom>
            <a:solidFill>
              <a:srgbClr val="006DFF"/>
            </a:solidFill>
            <a:ln>
              <a:noFill/>
            </a:ln>
          </p:spPr>
          <p:txBody>
            <a:bodyPr spcFirstLastPara="1" wrap="square" lIns="16900" tIns="16900" rIns="16900" bIns="169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066"/>
                <a:buFont typeface="Helvetica Neue"/>
                <a:buNone/>
                <a:tabLst/>
                <a:defRPr/>
              </a:pPr>
              <a:endParaRPr kumimoji="0" sz="1066" b="0"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54" name="Google Shape;1409;g1474462e3e3_0_1145">
              <a:extLst>
                <a:ext uri="{FF2B5EF4-FFF2-40B4-BE49-F238E27FC236}">
                  <a16:creationId xmlns:a16="http://schemas.microsoft.com/office/drawing/2014/main" id="{312672C3-C469-1461-F893-E5A1A1BC4D5F}"/>
                </a:ext>
              </a:extLst>
            </p:cNvPr>
            <p:cNvSpPr txBox="1"/>
            <p:nvPr/>
          </p:nvSpPr>
          <p:spPr>
            <a:xfrm>
              <a:off x="4571775" y="2079455"/>
              <a:ext cx="1306500" cy="504300"/>
            </a:xfrm>
            <a:prstGeom prst="rect">
              <a:avLst/>
            </a:prstGeom>
            <a:noFill/>
            <a:ln>
              <a:noFill/>
            </a:ln>
          </p:spPr>
          <p:txBody>
            <a:bodyPr spcFirstLastPara="1" wrap="square" lIns="60900" tIns="60900" rIns="60900" bIns="6090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Helvetica Neue"/>
                <a:buNone/>
                <a:tabLst/>
                <a:defRPr/>
              </a:pPr>
              <a:r>
                <a:rPr kumimoji="0" lang="en-US" sz="13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Content Recognition AI </a:t>
              </a:r>
              <a:endParaRPr kumimoji="0"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100000"/>
                </a:lnSpc>
                <a:spcBef>
                  <a:spcPts val="0"/>
                </a:spcBef>
                <a:spcAft>
                  <a:spcPts val="0"/>
                </a:spcAft>
                <a:buClr>
                  <a:srgbClr val="FFFFFF"/>
                </a:buClr>
                <a:buSzPts val="1400"/>
                <a:buFont typeface="Arial"/>
                <a:buNone/>
                <a:tabLst/>
                <a:defRPr/>
              </a:pPr>
              <a:endParaRPr kumimoji="0" sz="13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55" name="Google Shape;1410;g1474462e3e3_0_1145">
              <a:extLst>
                <a:ext uri="{FF2B5EF4-FFF2-40B4-BE49-F238E27FC236}">
                  <a16:creationId xmlns:a16="http://schemas.microsoft.com/office/drawing/2014/main" id="{56A01BF8-152D-FA2A-C24E-8CC385555A65}"/>
                </a:ext>
              </a:extLst>
            </p:cNvPr>
            <p:cNvSpPr txBox="1"/>
            <p:nvPr/>
          </p:nvSpPr>
          <p:spPr>
            <a:xfrm>
              <a:off x="6127202" y="2079455"/>
              <a:ext cx="1290000" cy="550200"/>
            </a:xfrm>
            <a:prstGeom prst="rect">
              <a:avLst/>
            </a:prstGeom>
            <a:noFill/>
            <a:ln>
              <a:noFill/>
            </a:ln>
          </p:spPr>
          <p:txBody>
            <a:bodyPr spcFirstLastPara="1" wrap="square" lIns="60900" tIns="60900" rIns="60900" bIns="609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Helvetica Neue"/>
                <a:buNone/>
                <a:tabLst/>
                <a:defRPr/>
              </a:pPr>
              <a:r>
                <a:rPr kumimoji="0" lang="en-US" sz="13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Live </a:t>
              </a:r>
              <a:endParaRPr kumimoji="0"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FFFFFF"/>
                </a:buClr>
                <a:buSzPts val="1400"/>
                <a:buFont typeface="Helvetica Neue"/>
                <a:buNone/>
                <a:tabLst/>
                <a:defRPr/>
              </a:pPr>
              <a:r>
                <a:rPr kumimoji="0" lang="en-US" sz="13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Broadcast</a:t>
              </a:r>
              <a:endParaRPr kumimoji="0"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6" name="Google Shape;1411;g1474462e3e3_0_1145">
              <a:extLst>
                <a:ext uri="{FF2B5EF4-FFF2-40B4-BE49-F238E27FC236}">
                  <a16:creationId xmlns:a16="http://schemas.microsoft.com/office/drawing/2014/main" id="{1F2DDFCB-6F41-D39F-3516-766E795A3A56}"/>
                </a:ext>
              </a:extLst>
            </p:cNvPr>
            <p:cNvSpPr txBox="1"/>
            <p:nvPr/>
          </p:nvSpPr>
          <p:spPr>
            <a:xfrm>
              <a:off x="4699367" y="4325383"/>
              <a:ext cx="1178700" cy="283200"/>
            </a:xfrm>
            <a:prstGeom prst="rect">
              <a:avLst/>
            </a:prstGeom>
            <a:noFill/>
            <a:ln>
              <a:noFill/>
            </a:ln>
          </p:spPr>
          <p:txBody>
            <a:bodyPr spcFirstLastPara="1" wrap="square" lIns="60900" tIns="60900" rIns="60900" bIns="6090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Helvetica Neue"/>
                <a:buNone/>
                <a:tabLst/>
                <a:defRPr/>
              </a:pPr>
              <a:r>
                <a:rPr kumimoji="0" lang="en-US" sz="13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Transcoding</a:t>
              </a:r>
              <a:endParaRPr kumimoji="0" sz="13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57" name="Google Shape;1412;g1474462e3e3_0_1145">
              <a:extLst>
                <a:ext uri="{FF2B5EF4-FFF2-40B4-BE49-F238E27FC236}">
                  <a16:creationId xmlns:a16="http://schemas.microsoft.com/office/drawing/2014/main" id="{C8DA3DEF-79AA-86F7-C677-F7A59C6948FB}"/>
                </a:ext>
              </a:extLst>
            </p:cNvPr>
            <p:cNvSpPr txBox="1"/>
            <p:nvPr/>
          </p:nvSpPr>
          <p:spPr>
            <a:xfrm>
              <a:off x="6127193" y="4215877"/>
              <a:ext cx="1279200" cy="285000"/>
            </a:xfrm>
            <a:prstGeom prst="rect">
              <a:avLst/>
            </a:prstGeom>
            <a:noFill/>
            <a:ln>
              <a:noFill/>
            </a:ln>
          </p:spPr>
          <p:txBody>
            <a:bodyPr spcFirstLastPara="1" wrap="square" lIns="60900" tIns="60900" rIns="60900" bIns="609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Helvetica Neue"/>
                <a:buNone/>
                <a:tabLst/>
                <a:defRPr/>
              </a:pPr>
              <a:r>
                <a:rPr kumimoji="0" lang="en-US" sz="13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Recording / Screen capture</a:t>
              </a:r>
              <a:endParaRPr kumimoji="0"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8" name="Google Shape;1413;g1474462e3e3_0_1145">
              <a:extLst>
                <a:ext uri="{FF2B5EF4-FFF2-40B4-BE49-F238E27FC236}">
                  <a16:creationId xmlns:a16="http://schemas.microsoft.com/office/drawing/2014/main" id="{5D683304-43C7-C6A1-B290-D235121599BD}"/>
                </a:ext>
              </a:extLst>
            </p:cNvPr>
            <p:cNvPicPr preferRelativeResize="0"/>
            <p:nvPr/>
          </p:nvPicPr>
          <p:blipFill rotWithShape="1">
            <a:blip r:embed="rId3">
              <a:alphaModFix/>
            </a:blip>
            <a:srcRect/>
            <a:stretch/>
          </p:blipFill>
          <p:spPr>
            <a:xfrm>
              <a:off x="4732720" y="2734753"/>
              <a:ext cx="482200" cy="525062"/>
            </a:xfrm>
            <a:prstGeom prst="rect">
              <a:avLst/>
            </a:prstGeom>
            <a:noFill/>
            <a:ln>
              <a:noFill/>
            </a:ln>
          </p:spPr>
        </p:pic>
        <p:pic>
          <p:nvPicPr>
            <p:cNvPr id="59" name="Google Shape;1414;g1474462e3e3_0_1145">
              <a:extLst>
                <a:ext uri="{FF2B5EF4-FFF2-40B4-BE49-F238E27FC236}">
                  <a16:creationId xmlns:a16="http://schemas.microsoft.com/office/drawing/2014/main" id="{939D0BE3-F0F1-B93C-BC4D-94CEAEF3394D}"/>
                </a:ext>
              </a:extLst>
            </p:cNvPr>
            <p:cNvPicPr preferRelativeResize="0"/>
            <p:nvPr/>
          </p:nvPicPr>
          <p:blipFill rotWithShape="1">
            <a:blip r:embed="rId4">
              <a:alphaModFix/>
            </a:blip>
            <a:srcRect/>
            <a:stretch/>
          </p:blipFill>
          <p:spPr>
            <a:xfrm>
              <a:off x="6721754" y="2734753"/>
              <a:ext cx="482200" cy="525062"/>
            </a:xfrm>
            <a:prstGeom prst="rect">
              <a:avLst/>
            </a:prstGeom>
            <a:noFill/>
            <a:ln>
              <a:noFill/>
            </a:ln>
          </p:spPr>
        </p:pic>
        <p:pic>
          <p:nvPicPr>
            <p:cNvPr id="60" name="Google Shape;1415;g1474462e3e3_0_1145">
              <a:extLst>
                <a:ext uri="{FF2B5EF4-FFF2-40B4-BE49-F238E27FC236}">
                  <a16:creationId xmlns:a16="http://schemas.microsoft.com/office/drawing/2014/main" id="{A72EE016-DD80-0F16-0D87-DDBABCB15407}"/>
                </a:ext>
              </a:extLst>
            </p:cNvPr>
            <p:cNvPicPr preferRelativeResize="0"/>
            <p:nvPr/>
          </p:nvPicPr>
          <p:blipFill rotWithShape="1">
            <a:blip r:embed="rId5">
              <a:alphaModFix/>
            </a:blip>
            <a:srcRect/>
            <a:stretch/>
          </p:blipFill>
          <p:spPr>
            <a:xfrm>
              <a:off x="4732734" y="3694511"/>
              <a:ext cx="482200" cy="525062"/>
            </a:xfrm>
            <a:prstGeom prst="rect">
              <a:avLst/>
            </a:prstGeom>
            <a:noFill/>
            <a:ln>
              <a:noFill/>
            </a:ln>
          </p:spPr>
        </p:pic>
        <p:pic>
          <p:nvPicPr>
            <p:cNvPr id="61" name="Google Shape;1416;g1474462e3e3_0_1145">
              <a:extLst>
                <a:ext uri="{FF2B5EF4-FFF2-40B4-BE49-F238E27FC236}">
                  <a16:creationId xmlns:a16="http://schemas.microsoft.com/office/drawing/2014/main" id="{BCB3086C-08C4-20CF-4BB6-FAEBC83875F9}"/>
                </a:ext>
              </a:extLst>
            </p:cNvPr>
            <p:cNvPicPr preferRelativeResize="0"/>
            <p:nvPr/>
          </p:nvPicPr>
          <p:blipFill rotWithShape="1">
            <a:blip r:embed="rId6">
              <a:alphaModFix/>
            </a:blip>
            <a:srcRect/>
            <a:stretch/>
          </p:blipFill>
          <p:spPr>
            <a:xfrm>
              <a:off x="6720942" y="3671321"/>
              <a:ext cx="483808" cy="525062"/>
            </a:xfrm>
            <a:prstGeom prst="rect">
              <a:avLst/>
            </a:prstGeom>
            <a:noFill/>
            <a:ln>
              <a:noFill/>
            </a:ln>
          </p:spPr>
        </p:pic>
        <p:sp>
          <p:nvSpPr>
            <p:cNvPr id="62" name="Google Shape;1417;g1474462e3e3_0_1145">
              <a:extLst>
                <a:ext uri="{FF2B5EF4-FFF2-40B4-BE49-F238E27FC236}">
                  <a16:creationId xmlns:a16="http://schemas.microsoft.com/office/drawing/2014/main" id="{FED834E4-373F-BFDE-AE87-18835F6FF692}"/>
                </a:ext>
              </a:extLst>
            </p:cNvPr>
            <p:cNvSpPr/>
            <p:nvPr/>
          </p:nvSpPr>
          <p:spPr>
            <a:xfrm>
              <a:off x="5379257" y="2861825"/>
              <a:ext cx="1219500" cy="11988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99"/>
                <a:buFont typeface="Calibri"/>
                <a:buNone/>
                <a:tabLst/>
                <a:defRPr/>
              </a:pPr>
              <a:endParaRPr kumimoji="0" sz="1199" b="0"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63" name="Google Shape;1418;g1474462e3e3_0_1145">
              <a:extLst>
                <a:ext uri="{FF2B5EF4-FFF2-40B4-BE49-F238E27FC236}">
                  <a16:creationId xmlns:a16="http://schemas.microsoft.com/office/drawing/2014/main" id="{0281C056-B392-081B-D763-227CFE1C7374}"/>
                </a:ext>
              </a:extLst>
            </p:cNvPr>
            <p:cNvSpPr txBox="1"/>
            <p:nvPr/>
          </p:nvSpPr>
          <p:spPr>
            <a:xfrm>
              <a:off x="5430106" y="3595562"/>
              <a:ext cx="1160100" cy="309300"/>
            </a:xfrm>
            <a:prstGeom prst="rect">
              <a:avLst/>
            </a:prstGeom>
            <a:noFill/>
            <a:ln>
              <a:noFill/>
            </a:ln>
          </p:spPr>
          <p:txBody>
            <a:bodyPr spcFirstLastPara="1" wrap="square" lIns="60900" tIns="60900" rIns="60900" bIns="60900" anchor="t" anchorCtr="0">
              <a:noAutofit/>
            </a:bodyPr>
            <a:lstStyle/>
            <a:p>
              <a:pPr marL="0" marR="0" lvl="0" indent="0" algn="ctr" defTabSz="914400" rtl="0" eaLnBrk="1" fontAlgn="auto" latinLnBrk="0" hangingPunct="1">
                <a:lnSpc>
                  <a:spcPct val="100000"/>
                </a:lnSpc>
                <a:spcBef>
                  <a:spcPts val="0"/>
                </a:spcBef>
                <a:spcAft>
                  <a:spcPts val="0"/>
                </a:spcAft>
                <a:buClr>
                  <a:srgbClr val="003EA3"/>
                </a:buClr>
                <a:buSzPts val="1332"/>
                <a:buFont typeface="Helvetica Neue"/>
                <a:buNone/>
                <a:tabLst/>
                <a:defRPr/>
              </a:pPr>
              <a:r>
                <a:rPr kumimoji="0" lang="en-US" sz="1232" b="1" i="0" u="none" strike="noStrike" kern="0" cap="none" spc="0" normalizeH="0" baseline="0" noProof="0" dirty="0">
                  <a:ln>
                    <a:noFill/>
                  </a:ln>
                  <a:solidFill>
                    <a:srgbClr val="003EA3"/>
                  </a:solidFill>
                  <a:effectLst/>
                  <a:uLnTx/>
                  <a:uFillTx/>
                  <a:latin typeface="Calibri" panose="020F0502020204030204" pitchFamily="34" charset="0"/>
                  <a:ea typeface="Helvetica Neue"/>
                  <a:cs typeface="Calibri" panose="020F0502020204030204" pitchFamily="34" charset="0"/>
                  <a:sym typeface="Helvetica Neue"/>
                </a:rPr>
                <a:t>Push / Pull</a:t>
              </a:r>
              <a:endParaRPr kumimoji="0" sz="1232" b="1" i="0" u="none" strike="noStrike" kern="0" cap="none" spc="0" normalizeH="0" baseline="0" noProof="0" dirty="0">
                <a:ln>
                  <a:noFill/>
                </a:ln>
                <a:solidFill>
                  <a:srgbClr val="003EA3"/>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1152" name="Google Shape;1419;g1474462e3e3_0_1145">
              <a:extLst>
                <a:ext uri="{FF2B5EF4-FFF2-40B4-BE49-F238E27FC236}">
                  <a16:creationId xmlns:a16="http://schemas.microsoft.com/office/drawing/2014/main" id="{2AFCB9A3-E8E5-7204-7A0F-13181FAF825E}"/>
                </a:ext>
              </a:extLst>
            </p:cNvPr>
            <p:cNvPicPr preferRelativeResize="0"/>
            <p:nvPr/>
          </p:nvPicPr>
          <p:blipFill rotWithShape="1">
            <a:blip r:embed="rId7">
              <a:alphaModFix/>
            </a:blip>
            <a:srcRect/>
            <a:stretch/>
          </p:blipFill>
          <p:spPr>
            <a:xfrm>
              <a:off x="5744707" y="3019626"/>
              <a:ext cx="506975" cy="550204"/>
            </a:xfrm>
            <a:prstGeom prst="rect">
              <a:avLst/>
            </a:prstGeom>
            <a:noFill/>
            <a:ln>
              <a:noFill/>
            </a:ln>
          </p:spPr>
        </p:pic>
      </p:grpSp>
      <p:sp>
        <p:nvSpPr>
          <p:cNvPr id="1153" name="Google Shape;1420;g1474462e3e3_0_1145">
            <a:extLst>
              <a:ext uri="{FF2B5EF4-FFF2-40B4-BE49-F238E27FC236}">
                <a16:creationId xmlns:a16="http://schemas.microsoft.com/office/drawing/2014/main" id="{89EE88A1-7DE3-C82A-C3C2-A3FD6A2360D3}"/>
              </a:ext>
            </a:extLst>
          </p:cNvPr>
          <p:cNvSpPr txBox="1"/>
          <p:nvPr/>
        </p:nvSpPr>
        <p:spPr>
          <a:xfrm>
            <a:off x="4731831" y="5363022"/>
            <a:ext cx="2622300" cy="415498"/>
          </a:xfrm>
          <a:prstGeom prst="rect">
            <a:avLst/>
          </a:prstGeom>
          <a:noFill/>
          <a:ln>
            <a:noFill/>
          </a:ln>
        </p:spPr>
        <p:txBody>
          <a:bodyPr spcFirstLastPara="1" wrap="square" lIns="0" tIns="0" rIns="0" bIns="0" anchor="t" anchorCtr="0">
            <a:spAutoFit/>
          </a:bodyPr>
          <a:lstStyle/>
          <a:p>
            <a:pPr marL="457200" marR="0" lvl="1" indent="0" algn="l" defTabSz="914400" rtl="0" eaLnBrk="1" fontAlgn="auto" latinLnBrk="0" hangingPunct="1">
              <a:lnSpc>
                <a:spcPct val="150000"/>
              </a:lnSpc>
              <a:spcBef>
                <a:spcPts val="0"/>
              </a:spcBef>
              <a:spcAft>
                <a:spcPts val="0"/>
              </a:spcAft>
              <a:buClr>
                <a:srgbClr val="026DFF"/>
              </a:buClr>
              <a:buSzPts val="1800"/>
              <a:buFont typeface="Helvetica Neue"/>
              <a:buNone/>
              <a:tabLst/>
              <a:defRPr/>
            </a:pPr>
            <a:r>
              <a:rPr kumimoji="0" lang="en-US" sz="1800" b="1" i="0" u="none" strike="noStrike" kern="0" cap="none" spc="0" normalizeH="0" baseline="0" noProof="0" dirty="0">
                <a:ln>
                  <a:noFill/>
                </a:ln>
                <a:solidFill>
                  <a:srgbClr val="026DFF"/>
                </a:solidFill>
                <a:effectLst/>
                <a:uLnTx/>
                <a:uFillTx/>
                <a:latin typeface="Calibri" panose="020F0502020204030204" pitchFamily="34" charset="0"/>
                <a:ea typeface="Helvetica Neue"/>
                <a:cs typeface="Calibri" panose="020F0502020204030204" pitchFamily="34" charset="0"/>
                <a:sym typeface="Helvetica Neue"/>
              </a:rPr>
              <a:t> Push / Pull Stream</a:t>
            </a:r>
            <a:endParaRPr kumimoji="0" sz="1800" b="1" i="0" u="none" strike="noStrike" kern="0" cap="none" spc="0" normalizeH="0" baseline="0" noProof="0" dirty="0">
              <a:ln>
                <a:noFill/>
              </a:ln>
              <a:solidFill>
                <a:srgbClr val="026D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154" name="Google Shape;1421;g1474462e3e3_0_1145">
            <a:extLst>
              <a:ext uri="{FF2B5EF4-FFF2-40B4-BE49-F238E27FC236}">
                <a16:creationId xmlns:a16="http://schemas.microsoft.com/office/drawing/2014/main" id="{6AB56ED1-DC9A-EF01-1CC6-5714D143D283}"/>
              </a:ext>
            </a:extLst>
          </p:cNvPr>
          <p:cNvSpPr/>
          <p:nvPr/>
        </p:nvSpPr>
        <p:spPr>
          <a:xfrm>
            <a:off x="4954301" y="5503877"/>
            <a:ext cx="193200" cy="193200"/>
          </a:xfrm>
          <a:prstGeom prst="ellipse">
            <a:avLst/>
          </a:prstGeom>
          <a:solidFill>
            <a:srgbClr val="026D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666"/>
              <a:buFont typeface="Arial"/>
              <a:buNone/>
              <a:tabLst/>
              <a:defRPr/>
            </a:pPr>
            <a:endParaRPr kumimoji="0" sz="666" b="0"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155" name="Google Shape;1422;g1474462e3e3_0_1145">
            <a:extLst>
              <a:ext uri="{FF2B5EF4-FFF2-40B4-BE49-F238E27FC236}">
                <a16:creationId xmlns:a16="http://schemas.microsoft.com/office/drawing/2014/main" id="{2B0DD86A-806A-EDCC-D46A-CE9EC62FC2D1}"/>
              </a:ext>
            </a:extLst>
          </p:cNvPr>
          <p:cNvSpPr/>
          <p:nvPr/>
        </p:nvSpPr>
        <p:spPr>
          <a:xfrm>
            <a:off x="8274355" y="3979607"/>
            <a:ext cx="3371100" cy="1067100"/>
          </a:xfrm>
          <a:prstGeom prst="rect">
            <a:avLst/>
          </a:prstGeom>
          <a:noFill/>
          <a:ln>
            <a:noFill/>
          </a:ln>
        </p:spPr>
        <p:txBody>
          <a:bodyPr spcFirstLastPara="1" wrap="square" lIns="91425" tIns="45700" rIns="91425" bIns="45700" anchor="t" anchorCtr="0">
            <a:noAutofit/>
          </a:bodyPr>
          <a:lstStyle/>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On-cloud recording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Real-time screen capture</a:t>
            </a: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Segmental recording</a:t>
            </a: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Live streaming time shifting</a:t>
            </a: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156" name="Google Shape;1423;g1474462e3e3_0_1145">
            <a:extLst>
              <a:ext uri="{FF2B5EF4-FFF2-40B4-BE49-F238E27FC236}">
                <a16:creationId xmlns:a16="http://schemas.microsoft.com/office/drawing/2014/main" id="{B3A08FAE-64E1-F1D7-CA61-A3651ACED3F3}"/>
              </a:ext>
            </a:extLst>
          </p:cNvPr>
          <p:cNvSpPr txBox="1"/>
          <p:nvPr/>
        </p:nvSpPr>
        <p:spPr>
          <a:xfrm>
            <a:off x="4922766" y="5775695"/>
            <a:ext cx="3023400" cy="738664"/>
          </a:xfrm>
          <a:prstGeom prst="rect">
            <a:avLst/>
          </a:prstGeom>
          <a:noFill/>
          <a:ln>
            <a:noFill/>
          </a:ln>
        </p:spPr>
        <p:txBody>
          <a:bodyPr spcFirstLastPara="1" wrap="square" lIns="0" tIns="0" rIns="0" bIns="0" anchor="t" anchorCtr="0">
            <a:spAutoFit/>
          </a:bodyPr>
          <a:lstStyle/>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RTMP/RTMPS/SRT protocol push</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RTMP over QUIC acceleration </a:t>
            </a: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altLang="zh-CN" sz="1200" b="0" i="0" u="none" strike="noStrike" kern="0" cap="none" spc="0" normalizeH="0" baseline="0" noProof="0" dirty="0">
                <a:ln>
                  <a:noFill/>
                </a:ln>
                <a:solidFill>
                  <a:srgbClr val="3A3838"/>
                </a:solidFill>
                <a:effectLst/>
                <a:uLnTx/>
                <a:uFillTx/>
                <a:latin typeface="Calibri" panose="020F0502020204030204" pitchFamily="34" charset="0"/>
                <a:cs typeface="Calibri" panose="020F0502020204030204" pitchFamily="34" charset="0"/>
                <a:sym typeface="Helvetica Neue"/>
              </a:rPr>
              <a:t>Stream relay transmission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On-cloud broadcasting station</a:t>
            </a: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157" name="Google Shape;1424;g1474462e3e3_0_1145">
            <a:extLst>
              <a:ext uri="{FF2B5EF4-FFF2-40B4-BE49-F238E27FC236}">
                <a16:creationId xmlns:a16="http://schemas.microsoft.com/office/drawing/2014/main" id="{C8DC937C-A1E8-27F7-7CA7-378B7F2522FC}"/>
              </a:ext>
            </a:extLst>
          </p:cNvPr>
          <p:cNvSpPr txBox="1"/>
          <p:nvPr/>
        </p:nvSpPr>
        <p:spPr>
          <a:xfrm>
            <a:off x="8348786" y="2277957"/>
            <a:ext cx="3745200" cy="738900"/>
          </a:xfrm>
          <a:prstGeom prst="rect">
            <a:avLst/>
          </a:prstGeom>
          <a:noFill/>
          <a:ln>
            <a:noFill/>
          </a:ln>
        </p:spPr>
        <p:txBody>
          <a:bodyPr spcFirstLastPara="1" wrap="square" lIns="0" tIns="0" rIns="0" bIns="0" anchor="t" anchorCtr="0">
            <a:spAutoFit/>
          </a:bodyPr>
          <a:lstStyle/>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Support RTMP/HLS/HTTP-FLV/WebRTC</a:t>
            </a: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Anti-hotlinking/ authentication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90309" algn="l" defTabSz="914400" rtl="0" eaLnBrk="1" fontAlgn="auto" latinLnBrk="0" hangingPunct="1">
              <a:lnSpc>
                <a:spcPct val="100000"/>
              </a:lnSpc>
              <a:spcBef>
                <a:spcPts val="0"/>
              </a:spcBef>
              <a:spcAft>
                <a:spcPts val="0"/>
              </a:spcAft>
              <a:buClr>
                <a:srgbClr val="3A3838"/>
              </a:buClr>
              <a:buSzPts val="1200"/>
              <a:buFont typeface="Arial"/>
              <a:buChar char="•"/>
              <a:tabLst/>
              <a:defRPr/>
            </a:pPr>
            <a:r>
              <a:rPr kumimoji="0" lang="en-US"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Third-party origin server integration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94804" marR="0" lvl="1" indent="-114109"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cxnSp>
        <p:nvCxnSpPr>
          <p:cNvPr id="1158" name="Google Shape;1425;g1474462e3e3_0_1145">
            <a:extLst>
              <a:ext uri="{FF2B5EF4-FFF2-40B4-BE49-F238E27FC236}">
                <a16:creationId xmlns:a16="http://schemas.microsoft.com/office/drawing/2014/main" id="{AA3088AD-3C89-2868-2D1E-6F17463617F8}"/>
              </a:ext>
            </a:extLst>
          </p:cNvPr>
          <p:cNvCxnSpPr>
            <a:cxnSpLocks/>
          </p:cNvCxnSpPr>
          <p:nvPr/>
        </p:nvCxnSpPr>
        <p:spPr>
          <a:xfrm>
            <a:off x="3001617" y="2182817"/>
            <a:ext cx="1152449" cy="0"/>
          </a:xfrm>
          <a:prstGeom prst="straightConnector1">
            <a:avLst/>
          </a:prstGeom>
          <a:noFill/>
          <a:ln w="12700" cap="flat" cmpd="sng">
            <a:solidFill>
              <a:srgbClr val="04C4D6"/>
            </a:solidFill>
            <a:prstDash val="solid"/>
            <a:miter lim="800000"/>
            <a:headEnd type="none" w="sm" len="sm"/>
            <a:tailEnd type="none" w="sm" len="sm"/>
          </a:ln>
        </p:spPr>
      </p:cxnSp>
      <p:cxnSp>
        <p:nvCxnSpPr>
          <p:cNvPr id="1159" name="Google Shape;1426;g1474462e3e3_0_1145">
            <a:extLst>
              <a:ext uri="{FF2B5EF4-FFF2-40B4-BE49-F238E27FC236}">
                <a16:creationId xmlns:a16="http://schemas.microsoft.com/office/drawing/2014/main" id="{1CE89896-2EF9-3E92-864D-632C3BC55437}"/>
              </a:ext>
            </a:extLst>
          </p:cNvPr>
          <p:cNvCxnSpPr/>
          <p:nvPr/>
        </p:nvCxnSpPr>
        <p:spPr>
          <a:xfrm>
            <a:off x="8070266" y="3884022"/>
            <a:ext cx="521100" cy="0"/>
          </a:xfrm>
          <a:prstGeom prst="straightConnector1">
            <a:avLst/>
          </a:prstGeom>
          <a:noFill/>
          <a:ln w="12700" cap="flat" cmpd="sng">
            <a:solidFill>
              <a:srgbClr val="04C4D6"/>
            </a:solidFill>
            <a:prstDash val="solid"/>
            <a:miter lim="800000"/>
            <a:headEnd type="none" w="sm" len="sm"/>
            <a:tailEnd type="none" w="sm" len="sm"/>
          </a:ln>
        </p:spPr>
      </p:cxnSp>
      <p:cxnSp>
        <p:nvCxnSpPr>
          <p:cNvPr id="1160" name="Google Shape;1427;g1474462e3e3_0_1145">
            <a:extLst>
              <a:ext uri="{FF2B5EF4-FFF2-40B4-BE49-F238E27FC236}">
                <a16:creationId xmlns:a16="http://schemas.microsoft.com/office/drawing/2014/main" id="{2D3E0214-D005-FEA3-66A0-7C43C1E21CC2}"/>
              </a:ext>
            </a:extLst>
          </p:cNvPr>
          <p:cNvCxnSpPr>
            <a:cxnSpLocks/>
          </p:cNvCxnSpPr>
          <p:nvPr/>
        </p:nvCxnSpPr>
        <p:spPr>
          <a:xfrm>
            <a:off x="1987826" y="3884022"/>
            <a:ext cx="1678804" cy="21270"/>
          </a:xfrm>
          <a:prstGeom prst="straightConnector1">
            <a:avLst/>
          </a:prstGeom>
          <a:noFill/>
          <a:ln w="12700" cap="flat" cmpd="sng">
            <a:solidFill>
              <a:srgbClr val="00B7FF"/>
            </a:solidFill>
            <a:prstDash val="solid"/>
            <a:miter lim="800000"/>
            <a:headEnd type="none" w="sm" len="sm"/>
            <a:tailEnd type="none" w="sm" len="sm"/>
          </a:ln>
        </p:spPr>
      </p:cxnSp>
      <p:cxnSp>
        <p:nvCxnSpPr>
          <p:cNvPr id="1161" name="Google Shape;1428;g1474462e3e3_0_1145">
            <a:extLst>
              <a:ext uri="{FF2B5EF4-FFF2-40B4-BE49-F238E27FC236}">
                <a16:creationId xmlns:a16="http://schemas.microsoft.com/office/drawing/2014/main" id="{B824305C-E024-11E9-8700-A2CBAF75F2DF}"/>
              </a:ext>
            </a:extLst>
          </p:cNvPr>
          <p:cNvCxnSpPr/>
          <p:nvPr/>
        </p:nvCxnSpPr>
        <p:spPr>
          <a:xfrm>
            <a:off x="7836349" y="2172181"/>
            <a:ext cx="754800" cy="0"/>
          </a:xfrm>
          <a:prstGeom prst="straightConnector1">
            <a:avLst/>
          </a:prstGeom>
          <a:noFill/>
          <a:ln w="12700" cap="flat" cmpd="sng">
            <a:solidFill>
              <a:srgbClr val="00B7FF"/>
            </a:solidFill>
            <a:prstDash val="solid"/>
            <a:miter lim="800000"/>
            <a:headEnd type="none" w="sm" len="sm"/>
            <a:tailEnd type="none" w="sm" len="sm"/>
          </a:ln>
        </p:spPr>
      </p:cxnSp>
      <p:sp>
        <p:nvSpPr>
          <p:cNvPr id="1162" name="object 4">
            <a:extLst>
              <a:ext uri="{FF2B5EF4-FFF2-40B4-BE49-F238E27FC236}">
                <a16:creationId xmlns:a16="http://schemas.microsoft.com/office/drawing/2014/main" id="{65C03BEA-5677-1637-6B22-2BA4431608D4}"/>
              </a:ext>
            </a:extLst>
          </p:cNvPr>
          <p:cNvSpPr txBox="1">
            <a:spLocks/>
          </p:cNvSpPr>
          <p:nvPr/>
        </p:nvSpPr>
        <p:spPr>
          <a:xfrm>
            <a:off x="488854" y="417941"/>
            <a:ext cx="4972515"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006EFF"/>
                </a:solidFill>
                <a:effectLst/>
                <a:uLnTx/>
                <a:uFillTx/>
                <a:latin typeface="Calibri" panose="020F0502020204030204" pitchFamily="34" charset="0"/>
                <a:ea typeface="TTTGB Medium" panose="020C06030202040F0204" pitchFamily="34" charset="-122"/>
                <a:cs typeface="Calibri" panose="020F0502020204030204" pitchFamily="34" charset="0"/>
                <a:sym typeface="Arial"/>
              </a:rPr>
              <a:t>CSS Product Feature Highlights</a:t>
            </a:r>
          </a:p>
        </p:txBody>
      </p:sp>
    </p:spTree>
    <p:extLst>
      <p:ext uri="{BB962C8B-B14F-4D97-AF65-F5344CB8AC3E}">
        <p14:creationId xmlns:p14="http://schemas.microsoft.com/office/powerpoint/2010/main" val="123777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a:xfrm>
            <a:off x="5036" y="157163"/>
            <a:ext cx="142875" cy="495300"/>
          </a:xfrm>
          <a:prstGeom prst="rect">
            <a:avLst/>
          </a:prstGeom>
          <a:solidFill>
            <a:srgbClr val="0060FF"/>
          </a:solidFill>
          <a:ln>
            <a:noFill/>
          </a:ln>
        </p:spPr>
        <p:txBody>
          <a:bodyPr anchor="ctr"/>
          <a:lstStyle>
            <a:lvl1pPr lvl="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pPr marL="0" lvl="0" indent="0" algn="l" defTabSz="914400">
              <a:lnSpc>
                <a:spcPct val="100000"/>
              </a:lnSpc>
              <a:spcBef>
                <a:spcPct val="0"/>
              </a:spcBef>
              <a:spcAft>
                <a:spcPts val="0"/>
              </a:spcAft>
              <a:buClrTx/>
              <a:buSzTx/>
              <a:buFontTx/>
              <a:buNone/>
            </a:pPr>
            <a:endParaRPr lang="zh-CN" sz="1800" b="0" i="0" u="none" strike="noStrike" kern="1200" spc="0" baseline="0">
              <a:ln>
                <a:noFill/>
              </a:ln>
              <a:solidFill>
                <a:srgbClr val="0060FF"/>
              </a:solidFill>
              <a:latin typeface="Microsoft YaHei"/>
              <a:ea typeface="Microsoft YaHei"/>
            </a:endParaRPr>
          </a:p>
        </p:txBody>
      </p:sp>
      <p:sp>
        <p:nvSpPr>
          <p:cNvPr id="4" name="Rectangle 5"/>
          <p:cNvSpPr>
            <a:spLocks noChangeArrowheads="1"/>
          </p:cNvSpPr>
          <p:nvPr/>
        </p:nvSpPr>
        <p:spPr>
          <a:xfrm>
            <a:off x="205061" y="157163"/>
            <a:ext cx="34925" cy="495300"/>
          </a:xfrm>
          <a:prstGeom prst="rect">
            <a:avLst/>
          </a:prstGeom>
          <a:solidFill>
            <a:srgbClr val="0060FF"/>
          </a:solidFill>
          <a:ln>
            <a:noFill/>
          </a:ln>
        </p:spPr>
        <p:txBody>
          <a:bodyPr anchor="ctr"/>
          <a:lstStyle>
            <a:lvl1pPr lvl="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pPr marL="0" lvl="0" indent="0" algn="l" defTabSz="914400">
              <a:lnSpc>
                <a:spcPct val="100000"/>
              </a:lnSpc>
              <a:spcBef>
                <a:spcPct val="0"/>
              </a:spcBef>
              <a:spcAft>
                <a:spcPts val="0"/>
              </a:spcAft>
              <a:buClrTx/>
              <a:buSzTx/>
              <a:buFontTx/>
              <a:buNone/>
            </a:pPr>
            <a:endParaRPr lang="zh-CN" sz="1800" b="0" i="0" u="none" strike="noStrike" kern="1200" spc="0" baseline="0">
              <a:ln>
                <a:noFill/>
              </a:ln>
              <a:solidFill>
                <a:srgbClr val="0060FF"/>
              </a:solidFill>
              <a:latin typeface="Microsoft YaHei"/>
              <a:ea typeface="Microsoft YaHei"/>
            </a:endParaRPr>
          </a:p>
        </p:txBody>
      </p:sp>
      <p:sp>
        <p:nvSpPr>
          <p:cNvPr id="31" name="文本框 30"/>
          <p:cNvSpPr txBox="1"/>
          <p:nvPr/>
        </p:nvSpPr>
        <p:spPr>
          <a:xfrm>
            <a:off x="411777" y="160020"/>
            <a:ext cx="7023100" cy="492443"/>
          </a:xfrm>
          <a:prstGeom prst="rect">
            <a:avLst/>
          </a:prstGeom>
          <a:noFill/>
        </p:spPr>
        <p:txBody>
          <a:bodyPr wrap="square">
            <a:spAutoFit/>
          </a:bodyPr>
          <a:lstStyle>
            <a:lvl1pPr lvl="0" indent="0">
              <a:lnSpc>
                <a:spcPct val="100000"/>
              </a:lnSpc>
              <a:spcBef>
                <a:spcPts val="0"/>
              </a:spcBef>
              <a:spcAft>
                <a:spcPts val="0"/>
              </a:spcAft>
              <a:buClrTx/>
              <a:buSzTx/>
              <a:buFontTx/>
              <a:buNone/>
              <a:defRPr sz="2600" b="1" u="none" strike="noStrike" spc="0">
                <a:ln>
                  <a:noFill/>
                </a:ln>
                <a:solidFill>
                  <a:schemeClr val="bg2">
                    <a:lumMod val="25000"/>
                  </a:schemeClr>
                </a:solidFill>
                <a:latin typeface="TencentSans W7"/>
                <a:ea typeface="TencentSans W7"/>
              </a:defRPr>
            </a:lvl1pPr>
          </a:lstStyle>
          <a:p>
            <a:r>
              <a:rPr lang="en-US" dirty="0"/>
              <a:t>CSS</a:t>
            </a:r>
            <a:r>
              <a:rPr lang="zh-CN" altLang="en-US" dirty="0"/>
              <a:t> </a:t>
            </a:r>
            <a:r>
              <a:rPr lang="en-US" altLang="zh-CN" dirty="0"/>
              <a:t>Security Capability</a:t>
            </a:r>
            <a:endParaRPr lang="zh-CN" dirty="0"/>
          </a:p>
        </p:txBody>
      </p:sp>
      <p:pic>
        <p:nvPicPr>
          <p:cNvPr id="34" name="图片 33"/>
          <p:cNvPicPr>
            <a:picLocks noChangeAspect="1"/>
          </p:cNvPicPr>
          <p:nvPr/>
        </p:nvPicPr>
        <p:blipFill>
          <a:blip r:embed="rId3"/>
          <a:stretch/>
        </p:blipFill>
        <p:spPr>
          <a:xfrm>
            <a:off x="10733396" y="282393"/>
            <a:ext cx="1127849" cy="300817"/>
          </a:xfrm>
          <a:prstGeom prst="rect">
            <a:avLst/>
          </a:prstGeom>
        </p:spPr>
      </p:pic>
      <p:sp>
        <p:nvSpPr>
          <p:cNvPr id="5" name="文本框 4">
            <a:extLst>
              <a:ext uri="{FF2B5EF4-FFF2-40B4-BE49-F238E27FC236}">
                <a16:creationId xmlns:a16="http://schemas.microsoft.com/office/drawing/2014/main" id="{F9EDEB6A-74CB-145F-DC98-605DE6EFD0D6}"/>
              </a:ext>
            </a:extLst>
          </p:cNvPr>
          <p:cNvSpPr txBox="1"/>
          <p:nvPr/>
        </p:nvSpPr>
        <p:spPr>
          <a:xfrm>
            <a:off x="1607821" y="949590"/>
            <a:ext cx="4718755" cy="86177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zh-CN" altLang="en-US" b="1" dirty="0"/>
              <a:t>Playback Authentication Configuration</a:t>
            </a:r>
            <a:endParaRPr lang="en-US" altLang="zh-CN" b="1" dirty="0"/>
          </a:p>
          <a:p>
            <a:r>
              <a:rPr lang="zh-CN" altLang="en-US" sz="1600" dirty="0"/>
              <a:t>https://www.tencentcloud.com/document/product/267/31060</a:t>
            </a:r>
          </a:p>
        </p:txBody>
      </p:sp>
      <p:sp>
        <p:nvSpPr>
          <p:cNvPr id="7" name="文本框 6">
            <a:extLst>
              <a:ext uri="{FF2B5EF4-FFF2-40B4-BE49-F238E27FC236}">
                <a16:creationId xmlns:a16="http://schemas.microsoft.com/office/drawing/2014/main" id="{710102E9-66F3-CF18-5262-4860BCF61AF2}"/>
              </a:ext>
            </a:extLst>
          </p:cNvPr>
          <p:cNvSpPr txBox="1"/>
          <p:nvPr/>
        </p:nvSpPr>
        <p:spPr>
          <a:xfrm>
            <a:off x="170431" y="3706601"/>
            <a:ext cx="11861245" cy="31393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85750" indent="-285750">
              <a:buClr>
                <a:srgbClr val="00B0F0"/>
              </a:buClr>
              <a:buSzPct val="80000"/>
              <a:buFont typeface="Wingdings" pitchFamily="2" charset="2"/>
              <a:buChar char="u"/>
            </a:pPr>
            <a:r>
              <a:rPr lang="zh-CN" altLang="en-US" dirty="0">
                <a:latin typeface="Times New Roman" panose="02020603050405020304" pitchFamily="18" charset="0"/>
                <a:cs typeface="Times New Roman" panose="02020603050405020304" pitchFamily="18" charset="0"/>
              </a:rPr>
              <a:t>In addition, if customers still need more complex access control policies and more advanced levels of security protection, CSS can work with other Tencent Cloud's security products to provide customers with advanced secure streaming acceleration solutions (which may require further customization development work to support), which can provide features such as DDoS protection and high frequency access attacks or pass-through origin site attacks that may conduct high traffic costs to customers.</a:t>
            </a:r>
            <a:endParaRPr lang="en-US" altLang="zh-CN" dirty="0">
              <a:latin typeface="Times New Roman" panose="02020603050405020304" pitchFamily="18" charset="0"/>
              <a:cs typeface="Times New Roman" panose="02020603050405020304" pitchFamily="18" charset="0"/>
            </a:endParaRPr>
          </a:p>
          <a:p>
            <a:pPr>
              <a:buClr>
                <a:srgbClr val="00B0F0"/>
              </a:buClr>
              <a:buSzPct val="80000"/>
            </a:pPr>
            <a:endParaRPr lang="en-US" altLang="zh-CN" dirty="0">
              <a:latin typeface="Times New Roman" panose="02020603050405020304" pitchFamily="18" charset="0"/>
              <a:cs typeface="Times New Roman" panose="02020603050405020304" pitchFamily="18" charset="0"/>
            </a:endParaRPr>
          </a:p>
          <a:p>
            <a:pPr marL="285750" indent="-285750">
              <a:buClr>
                <a:srgbClr val="00B0F0"/>
              </a:buClr>
              <a:buSzPct val="80000"/>
              <a:buFont typeface="Wingdings" pitchFamily="2" charset="2"/>
              <a:buChar char="u"/>
            </a:pPr>
            <a:r>
              <a:rPr lang="zh-CN" altLang="en-US" dirty="0">
                <a:latin typeface="Times New Roman" panose="02020603050405020304" pitchFamily="18" charset="0"/>
                <a:cs typeface="Times New Roman" panose="02020603050405020304" pitchFamily="18" charset="0"/>
              </a:rPr>
              <a:t>However, when it comes to real-time security protection solutions for streaming services, we recommend considering a gradual deployment approach, i.e., first protecting the business with the relevant access control features natively provided by CSS, and then adding higher-level protection measures as needed if there are still security risks or problems without affecting user experience and service quality, so as to eventually find a balance between user experience and business security.</a:t>
            </a:r>
          </a:p>
        </p:txBody>
      </p:sp>
      <p:pic>
        <p:nvPicPr>
          <p:cNvPr id="19" name="图形 18">
            <a:extLst>
              <a:ext uri="{FF2B5EF4-FFF2-40B4-BE49-F238E27FC236}">
                <a16:creationId xmlns:a16="http://schemas.microsoft.com/office/drawing/2014/main" id="{33820D67-0514-3E66-AA74-271FDBB5E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696" y="723431"/>
            <a:ext cx="1180125" cy="1180125"/>
          </a:xfrm>
          <a:prstGeom prst="rect">
            <a:avLst/>
          </a:prstGeom>
        </p:spPr>
      </p:pic>
      <p:sp>
        <p:nvSpPr>
          <p:cNvPr id="20" name="文本框 19">
            <a:extLst>
              <a:ext uri="{FF2B5EF4-FFF2-40B4-BE49-F238E27FC236}">
                <a16:creationId xmlns:a16="http://schemas.microsoft.com/office/drawing/2014/main" id="{E626AD72-080C-E927-294E-16ED71A5F4C5}"/>
              </a:ext>
            </a:extLst>
          </p:cNvPr>
          <p:cNvSpPr txBox="1"/>
          <p:nvPr/>
        </p:nvSpPr>
        <p:spPr>
          <a:xfrm>
            <a:off x="7929085" y="903685"/>
            <a:ext cx="4102591" cy="8720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zh-CN" altLang="en-US" b="1" dirty="0"/>
              <a:t>Referer Configuration</a:t>
            </a:r>
            <a:endParaRPr lang="en-US" altLang="zh-CN" b="1" dirty="0"/>
          </a:p>
          <a:p>
            <a:r>
              <a:rPr lang="zh-CN" altLang="en-US" sz="1600" dirty="0"/>
              <a:t>https://www.tencentcloud.com/document/product/267/39474</a:t>
            </a:r>
          </a:p>
        </p:txBody>
      </p:sp>
      <p:sp>
        <p:nvSpPr>
          <p:cNvPr id="22" name="文本框 21">
            <a:extLst>
              <a:ext uri="{FF2B5EF4-FFF2-40B4-BE49-F238E27FC236}">
                <a16:creationId xmlns:a16="http://schemas.microsoft.com/office/drawing/2014/main" id="{577BB945-D702-081A-5D65-7A86B09BD887}"/>
              </a:ext>
            </a:extLst>
          </p:cNvPr>
          <p:cNvSpPr txBox="1"/>
          <p:nvPr/>
        </p:nvSpPr>
        <p:spPr>
          <a:xfrm>
            <a:off x="1607821" y="2455508"/>
            <a:ext cx="5033689" cy="8720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zh-CN" altLang="en-US" b="1" dirty="0"/>
              <a:t>IP Blocklist/Allowlist Configuration</a:t>
            </a:r>
            <a:endParaRPr lang="en-US" altLang="zh-CN" b="1" dirty="0"/>
          </a:p>
          <a:p>
            <a:r>
              <a:rPr lang="zh-CN" altLang="en-US" sz="1600" dirty="0"/>
              <a:t>https://www.tencentcloud.com/document/product/267/46767</a:t>
            </a:r>
          </a:p>
        </p:txBody>
      </p:sp>
      <p:sp>
        <p:nvSpPr>
          <p:cNvPr id="24" name="文本框 23">
            <a:extLst>
              <a:ext uri="{FF2B5EF4-FFF2-40B4-BE49-F238E27FC236}">
                <a16:creationId xmlns:a16="http://schemas.microsoft.com/office/drawing/2014/main" id="{C0CDC17F-EF9A-5818-2056-BCC4EF8BF70A}"/>
              </a:ext>
            </a:extLst>
          </p:cNvPr>
          <p:cNvSpPr txBox="1"/>
          <p:nvPr/>
        </p:nvSpPr>
        <p:spPr>
          <a:xfrm>
            <a:off x="7998220" y="2460893"/>
            <a:ext cx="4241224" cy="6565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zh-CN" altLang="en-US" b="1" dirty="0"/>
              <a:t>Geo-Blocking, UA Blocklist/Allowlist </a:t>
            </a:r>
            <a:r>
              <a:rPr lang="zh-CN" altLang="en-US" dirty="0"/>
              <a:t>from backend configurations</a:t>
            </a:r>
          </a:p>
        </p:txBody>
      </p:sp>
      <p:grpSp>
        <p:nvGrpSpPr>
          <p:cNvPr id="45" name="组合 44">
            <a:extLst>
              <a:ext uri="{FF2B5EF4-FFF2-40B4-BE49-F238E27FC236}">
                <a16:creationId xmlns:a16="http://schemas.microsoft.com/office/drawing/2014/main" id="{B98347D2-EBE5-2A85-D9B1-8832EBCF46DC}"/>
              </a:ext>
            </a:extLst>
          </p:cNvPr>
          <p:cNvGrpSpPr/>
          <p:nvPr/>
        </p:nvGrpSpPr>
        <p:grpSpPr>
          <a:xfrm>
            <a:off x="7020877" y="903685"/>
            <a:ext cx="828000" cy="828000"/>
            <a:chOff x="7561386" y="821218"/>
            <a:chExt cx="828000" cy="828000"/>
          </a:xfrm>
        </p:grpSpPr>
        <p:sp>
          <p:nvSpPr>
            <p:cNvPr id="35" name="矩形 34">
              <a:extLst>
                <a:ext uri="{FF2B5EF4-FFF2-40B4-BE49-F238E27FC236}">
                  <a16:creationId xmlns:a16="http://schemas.microsoft.com/office/drawing/2014/main" id="{5113111E-1932-2863-C8A2-1B1DE8979020}"/>
                </a:ext>
              </a:extLst>
            </p:cNvPr>
            <p:cNvSpPr>
              <a:spLocks noChangeAspect="1"/>
            </p:cNvSpPr>
            <p:nvPr/>
          </p:nvSpPr>
          <p:spPr>
            <a:xfrm>
              <a:off x="7561386" y="821218"/>
              <a:ext cx="828000" cy="828000"/>
            </a:xfrm>
            <a:prstGeom prst="rect">
              <a:avLst/>
            </a:prstGeom>
            <a:solidFill>
              <a:srgbClr val="00B0F0"/>
            </a:solidFill>
            <a:ln w="12700">
              <a:solidFill>
                <a:srgbClr val="0060FF"/>
              </a:solidFill>
              <a:prstDash val="solid"/>
              <a:miter/>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solidFill>
                  <a:schemeClr val="tx2"/>
                </a:solidFill>
                <a:latin typeface="Microsoft YaHei"/>
                <a:ea typeface="Microsoft YaHei"/>
              </a:endParaRPr>
            </a:p>
          </p:txBody>
        </p:sp>
        <p:pic>
          <p:nvPicPr>
            <p:cNvPr id="40" name="图形 35">
              <a:extLst>
                <a:ext uri="{FF2B5EF4-FFF2-40B4-BE49-F238E27FC236}">
                  <a16:creationId xmlns:a16="http://schemas.microsoft.com/office/drawing/2014/main" id="{756A7EDC-DCB1-5F3E-D3B1-F7768E617B46}"/>
                </a:ext>
              </a:extLst>
            </p:cNvPr>
            <p:cNvPicPr>
              <a:picLocks/>
            </p:cNvPicPr>
            <p:nvPr/>
          </p:nvPicPr>
          <p:blipFill>
            <a:blip r:embed="rId6"/>
            <a:stretch/>
          </p:blipFill>
          <p:spPr>
            <a:xfrm>
              <a:off x="7641594" y="911218"/>
              <a:ext cx="648000" cy="648000"/>
            </a:xfrm>
            <a:prstGeom prst="rect">
              <a:avLst/>
            </a:prstGeom>
          </p:spPr>
        </p:pic>
      </p:grpSp>
      <p:pic>
        <p:nvPicPr>
          <p:cNvPr id="42" name="图形 41">
            <a:extLst>
              <a:ext uri="{FF2B5EF4-FFF2-40B4-BE49-F238E27FC236}">
                <a16:creationId xmlns:a16="http://schemas.microsoft.com/office/drawing/2014/main" id="{83AB5D25-1901-8764-2BDC-627794A620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405" y="2147417"/>
            <a:ext cx="1180125" cy="1180125"/>
          </a:xfrm>
          <a:prstGeom prst="rect">
            <a:avLst/>
          </a:prstGeom>
        </p:spPr>
      </p:pic>
      <p:pic>
        <p:nvPicPr>
          <p:cNvPr id="44" name="图形 43">
            <a:extLst>
              <a:ext uri="{FF2B5EF4-FFF2-40B4-BE49-F238E27FC236}">
                <a16:creationId xmlns:a16="http://schemas.microsoft.com/office/drawing/2014/main" id="{AC05EF9E-420F-7A2F-0FF9-FD5C2D246C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1533" y="2242246"/>
            <a:ext cx="1126687" cy="11266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561"/>
        <p:cNvGrpSpPr/>
        <p:nvPr/>
      </p:nvGrpSpPr>
      <p:grpSpPr>
        <a:xfrm>
          <a:off x="0" y="0"/>
          <a:ext cx="0" cy="0"/>
          <a:chOff x="0" y="0"/>
          <a:chExt cx="0" cy="0"/>
        </a:xfrm>
      </p:grpSpPr>
      <p:pic>
        <p:nvPicPr>
          <p:cNvPr id="14" name="图片 13">
            <a:extLst>
              <a:ext uri="{FF2B5EF4-FFF2-40B4-BE49-F238E27FC236}">
                <a16:creationId xmlns:a16="http://schemas.microsoft.com/office/drawing/2014/main" id="{6F8CF03F-B66D-4C58-8CE3-1CBE93CD44DE}"/>
              </a:ext>
            </a:extLst>
          </p:cNvPr>
          <p:cNvPicPr>
            <a:picLocks noChangeAspect="1"/>
          </p:cNvPicPr>
          <p:nvPr/>
        </p:nvPicPr>
        <p:blipFill>
          <a:blip r:embed="rId3"/>
          <a:stretch>
            <a:fillRect/>
          </a:stretch>
        </p:blipFill>
        <p:spPr>
          <a:xfrm>
            <a:off x="611420" y="484042"/>
            <a:ext cx="11505641" cy="6023203"/>
          </a:xfrm>
          <a:prstGeom prst="rect">
            <a:avLst/>
          </a:prstGeom>
        </p:spPr>
      </p:pic>
      <p:sp>
        <p:nvSpPr>
          <p:cNvPr id="573" name="Google Shape;573;p27"/>
          <p:cNvSpPr/>
          <p:nvPr/>
        </p:nvSpPr>
        <p:spPr>
          <a:xfrm>
            <a:off x="4480532" y="5927485"/>
            <a:ext cx="1685162" cy="3027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u="none" strike="noStrike" kern="1200" cap="none" spc="0" normalizeH="0" baseline="0" noProof="0" dirty="0">
                <a:ln>
                  <a:noFill/>
                </a:ln>
                <a:solidFill>
                  <a:srgbClr val="E7E6E6">
                    <a:lumMod val="25000"/>
                  </a:srgbClr>
                </a:solidFill>
                <a:effectLst/>
                <a:uLnTx/>
                <a:uFillTx/>
                <a:latin typeface="TencentSans W3" panose="020C04030202040F0204" pitchFamily="34" charset="-122"/>
                <a:ea typeface="TencentSans W3" panose="020C04030202040F0204" pitchFamily="34" charset="-122"/>
                <a:cs typeface="Calibri" panose="020F0502020204030204" pitchFamily="34" charset="0"/>
                <a:sym typeface="Helvetica Neue Light"/>
              </a:rPr>
              <a:t>Acceleration nodes</a:t>
            </a:r>
            <a:endParaRPr kumimoji="0" sz="1200" u="none" strike="noStrike" kern="1200" cap="none" spc="0" normalizeH="0" baseline="30000" noProof="0" dirty="0">
              <a:ln>
                <a:noFill/>
              </a:ln>
              <a:solidFill>
                <a:srgbClr val="E7E6E6">
                  <a:lumMod val="25000"/>
                </a:srgbClr>
              </a:solidFill>
              <a:effectLst/>
              <a:uLnTx/>
              <a:uFillTx/>
              <a:latin typeface="TencentSans W3" panose="020C04030202040F0204" pitchFamily="34" charset="-122"/>
              <a:ea typeface="TencentSans W3" panose="020C04030202040F0204" pitchFamily="34" charset="-122"/>
              <a:cs typeface="Calibri" panose="020F0502020204030204" pitchFamily="34" charset="0"/>
              <a:sym typeface="Helvetica Neue Light"/>
            </a:endParaRPr>
          </a:p>
        </p:txBody>
      </p:sp>
      <p:sp>
        <p:nvSpPr>
          <p:cNvPr id="574" name="Google Shape;574;p27"/>
          <p:cNvSpPr/>
          <p:nvPr/>
        </p:nvSpPr>
        <p:spPr>
          <a:xfrm>
            <a:off x="6152930" y="5927485"/>
            <a:ext cx="1298042" cy="3027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u="none" strike="noStrike" kern="1200" cap="none" spc="0" normalizeH="0" baseline="0" noProof="0" dirty="0">
                <a:ln>
                  <a:noFill/>
                </a:ln>
                <a:solidFill>
                  <a:srgbClr val="E7E6E6">
                    <a:lumMod val="25000"/>
                  </a:srgbClr>
                </a:solidFill>
                <a:effectLst/>
                <a:uLnTx/>
                <a:uFillTx/>
                <a:latin typeface="TencentSans W3" panose="020C04030202040F0204" pitchFamily="34" charset="-122"/>
                <a:ea typeface="TencentSans W3" panose="020C04030202040F0204" pitchFamily="34" charset="-122"/>
                <a:cs typeface="Calibri" panose="020F0502020204030204" pitchFamily="34" charset="0"/>
                <a:sym typeface="Helvetica Neue Light"/>
              </a:rPr>
              <a:t>Countries</a:t>
            </a:r>
            <a:endParaRPr kumimoji="0" sz="1200" u="none" strike="noStrike" kern="1200" cap="none" spc="0" normalizeH="0" baseline="30000" noProof="0" dirty="0">
              <a:ln>
                <a:noFill/>
              </a:ln>
              <a:solidFill>
                <a:srgbClr val="E7E6E6">
                  <a:lumMod val="25000"/>
                </a:srgbClr>
              </a:solidFill>
              <a:effectLst/>
              <a:uLnTx/>
              <a:uFillTx/>
              <a:latin typeface="TencentSans W3" panose="020C04030202040F0204" pitchFamily="34" charset="-122"/>
              <a:ea typeface="TencentSans W3" panose="020C04030202040F0204" pitchFamily="34" charset="-122"/>
              <a:cs typeface="Calibri" panose="020F0502020204030204" pitchFamily="34" charset="0"/>
              <a:sym typeface="Helvetica Neue Light"/>
            </a:endParaRPr>
          </a:p>
        </p:txBody>
      </p:sp>
      <p:sp>
        <p:nvSpPr>
          <p:cNvPr id="576" name="Google Shape;576;p27"/>
          <p:cNvSpPr/>
          <p:nvPr/>
        </p:nvSpPr>
        <p:spPr>
          <a:xfrm>
            <a:off x="7637010" y="5927485"/>
            <a:ext cx="1369851" cy="3027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u="none" strike="noStrike" kern="1200" cap="none" spc="0" normalizeH="0" baseline="0" noProof="0" dirty="0">
                <a:ln>
                  <a:noFill/>
                </a:ln>
                <a:solidFill>
                  <a:srgbClr val="E7E6E6">
                    <a:lumMod val="25000"/>
                  </a:srgbClr>
                </a:solidFill>
                <a:effectLst/>
                <a:uLnTx/>
                <a:uFillTx/>
                <a:latin typeface="TencentSans W3" panose="020C04030202040F0204" pitchFamily="34" charset="-122"/>
                <a:ea typeface="TencentSans W3" panose="020C04030202040F0204" pitchFamily="34" charset="-122"/>
                <a:cs typeface="Calibri" panose="020F0502020204030204" pitchFamily="34" charset="0"/>
                <a:sym typeface="Helvetica Neue Light"/>
              </a:rPr>
              <a:t>Bandwidth</a:t>
            </a:r>
            <a:endParaRPr kumimoji="0" sz="1200" u="none" strike="noStrike" kern="1200" cap="none" spc="0" normalizeH="0" baseline="30000" noProof="0" dirty="0">
              <a:ln>
                <a:noFill/>
              </a:ln>
              <a:solidFill>
                <a:srgbClr val="E7E6E6">
                  <a:lumMod val="25000"/>
                </a:srgbClr>
              </a:solidFill>
              <a:effectLst/>
              <a:uLnTx/>
              <a:uFillTx/>
              <a:latin typeface="TencentSans W3" panose="020C04030202040F0204" pitchFamily="34" charset="-122"/>
              <a:ea typeface="TencentSans W3" panose="020C04030202040F0204" pitchFamily="34" charset="-122"/>
              <a:cs typeface="Calibri" panose="020F0502020204030204" pitchFamily="34" charset="0"/>
              <a:sym typeface="Helvetica Neue Light"/>
            </a:endParaRPr>
          </a:p>
        </p:txBody>
      </p:sp>
      <p:sp>
        <p:nvSpPr>
          <p:cNvPr id="13" name="object 4">
            <a:extLst>
              <a:ext uri="{FF2B5EF4-FFF2-40B4-BE49-F238E27FC236}">
                <a16:creationId xmlns:a16="http://schemas.microsoft.com/office/drawing/2014/main" id="{4436293B-4E41-4EB8-BC9A-65CB4B097D84}"/>
              </a:ext>
            </a:extLst>
          </p:cNvPr>
          <p:cNvSpPr txBox="1">
            <a:spLocks/>
          </p:cNvSpPr>
          <p:nvPr/>
        </p:nvSpPr>
        <p:spPr>
          <a:xfrm>
            <a:off x="499656" y="224529"/>
            <a:ext cx="8181086" cy="408702"/>
          </a:xfrm>
          <a:prstGeom prst="rect">
            <a:avLst/>
          </a:prstGeom>
          <a:ln w="12700">
            <a:miter lim="400000"/>
          </a:ln>
        </p:spPr>
        <p:txBody>
          <a:bodyPr wrap="square" lIns="0" tIns="0" rIns="0" bIns="0">
            <a:spAutoFit/>
          </a:bodyPr>
          <a:lstStyle>
            <a:defPPr>
              <a:defRPr lang="zh-CN"/>
            </a:defPPr>
            <a:lvl1pPr defTabSz="457143">
              <a:lnSpc>
                <a:spcPct val="120000"/>
              </a:lnSpc>
              <a:defRPr sz="2400" b="1" kern="0">
                <a:solidFill>
                  <a:sysClr val="windowText" lastClr="000000"/>
                </a:solidFill>
                <a:latin typeface="TencentSans W7" panose="020C04030202040F0204" pitchFamily="34" charset="-122"/>
                <a:ea typeface="TencentSans W7" panose="020C04030202040F0204" pitchFamily="34" charset="-122"/>
                <a:cs typeface="Times New Roman" panose="02020603050405020304" pitchFamily="18" charset="0"/>
              </a:defRPr>
            </a:lvl1pPr>
          </a:lstStyle>
          <a:p>
            <a:r>
              <a:rPr lang="en-US" dirty="0"/>
              <a:t>Global CDN </a:t>
            </a:r>
            <a:r>
              <a:rPr lang="en-US" altLang="zh-CN" dirty="0"/>
              <a:t>Infrastructure</a:t>
            </a:r>
            <a:endParaRPr lang="en-US" dirty="0"/>
          </a:p>
        </p:txBody>
      </p:sp>
      <p:sp>
        <p:nvSpPr>
          <p:cNvPr id="16" name="Google Shape;477;p25">
            <a:extLst>
              <a:ext uri="{FF2B5EF4-FFF2-40B4-BE49-F238E27FC236}">
                <a16:creationId xmlns:a16="http://schemas.microsoft.com/office/drawing/2014/main" id="{F04407B7-DF24-41C7-9B9E-2D7B1A2312E4}"/>
              </a:ext>
            </a:extLst>
          </p:cNvPr>
          <p:cNvSpPr txBox="1"/>
          <p:nvPr/>
        </p:nvSpPr>
        <p:spPr>
          <a:xfrm>
            <a:off x="499656" y="4070958"/>
            <a:ext cx="2367900" cy="9694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4000"/>
              </a:lnSpc>
              <a:spcBef>
                <a:spcPts val="0"/>
              </a:spcBef>
              <a:spcAft>
                <a:spcPts val="0"/>
              </a:spcAft>
              <a:buClr>
                <a:srgbClr val="000000"/>
              </a:buClr>
              <a:buSzPts val="2400"/>
              <a:buFont typeface="Helvetica Neue"/>
              <a:buNone/>
              <a:tabLst/>
              <a:defRPr/>
            </a:pPr>
            <a:r>
              <a:rPr kumimoji="0" lang="en-US" altLang="zh-TW" sz="5000" b="1" u="none" strike="noStrike" kern="1200" cap="none" spc="0" normalizeH="0" baseline="0" noProof="0" dirty="0">
                <a:ln>
                  <a:noFill/>
                </a:ln>
                <a:solidFill>
                  <a:srgbClr val="006EFF"/>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a:rPr>
              <a:t>800+</a:t>
            </a:r>
            <a:endParaRPr kumimoji="0" sz="1400" b="1" u="none" strike="noStrike" kern="1200" cap="none" spc="0" normalizeH="0" baseline="0" noProof="0" dirty="0">
              <a:ln>
                <a:noFill/>
              </a:ln>
              <a:solidFill>
                <a:srgbClr val="006EFF"/>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Light"/>
            </a:endParaRPr>
          </a:p>
        </p:txBody>
      </p:sp>
      <p:sp>
        <p:nvSpPr>
          <p:cNvPr id="17" name="矩形 16">
            <a:extLst>
              <a:ext uri="{FF2B5EF4-FFF2-40B4-BE49-F238E27FC236}">
                <a16:creationId xmlns:a16="http://schemas.microsoft.com/office/drawing/2014/main" id="{74193593-578F-4263-BB6C-BC085C6BB24B}"/>
              </a:ext>
            </a:extLst>
          </p:cNvPr>
          <p:cNvSpPr/>
          <p:nvPr/>
        </p:nvSpPr>
        <p:spPr>
          <a:xfrm>
            <a:off x="501315" y="4817572"/>
            <a:ext cx="33766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u="none" strike="noStrike" kern="1200" cap="none" spc="0" normalizeH="0" baseline="0" noProof="0" dirty="0">
                <a:ln>
                  <a:noFill/>
                </a:ln>
                <a:solidFill>
                  <a:srgbClr val="3F3F3F"/>
                </a:solidFill>
                <a:effectLst/>
                <a:uLnTx/>
                <a:uFillTx/>
                <a:latin typeface="TencentSans W3" panose="020C04030202040F0204" pitchFamily="34" charset="-122"/>
                <a:ea typeface="TencentSans W3" panose="020C04030202040F0204" pitchFamily="34" charset="-122"/>
                <a:cs typeface="Calibri" panose="020F0502020204030204" pitchFamily="34" charset="0"/>
                <a:sym typeface="Helvetica Neue Light"/>
              </a:rPr>
              <a:t>nodes outside of Mainland China</a:t>
            </a:r>
            <a:endParaRPr kumimoji="0" lang="zh-CN" altLang="en-US" sz="1400" u="none" strike="noStrike" kern="1200" cap="none" spc="0" normalizeH="0" baseline="0" noProof="0" dirty="0">
              <a:ln>
                <a:noFill/>
              </a:ln>
              <a:solidFill>
                <a:prstClr val="black"/>
              </a:solidFill>
              <a:effectLst/>
              <a:uLnTx/>
              <a:uFillTx/>
              <a:latin typeface="TencentSans W3" panose="020C04030202040F0204" pitchFamily="34" charset="-122"/>
              <a:ea typeface="TencentSans W3" panose="020C04030202040F0204" pitchFamily="34" charset="-122"/>
              <a:cs typeface="Calibri" panose="020F0502020204030204" pitchFamily="34" charset="0"/>
            </a:endParaRPr>
          </a:p>
        </p:txBody>
      </p:sp>
      <p:sp>
        <p:nvSpPr>
          <p:cNvPr id="18" name="矩形 17">
            <a:extLst>
              <a:ext uri="{FF2B5EF4-FFF2-40B4-BE49-F238E27FC236}">
                <a16:creationId xmlns:a16="http://schemas.microsoft.com/office/drawing/2014/main" id="{6E649A6C-6873-49BD-B610-0C3F3F13F5DE}"/>
              </a:ext>
            </a:extLst>
          </p:cNvPr>
          <p:cNvSpPr/>
          <p:nvPr/>
        </p:nvSpPr>
        <p:spPr>
          <a:xfrm>
            <a:off x="499656" y="5275208"/>
            <a:ext cx="2416046" cy="8617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5000" b="1" u="none" strike="noStrike" kern="1200" cap="none" spc="0" normalizeH="0" baseline="0" noProof="0" dirty="0">
                <a:ln>
                  <a:noFill/>
                </a:ln>
                <a:solidFill>
                  <a:srgbClr val="006EFF"/>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a:rPr>
              <a:t>2,000+</a:t>
            </a:r>
            <a:endParaRPr kumimoji="0" lang="zh-CN" altLang="en-US" sz="5000" b="1" u="none" strike="noStrike" kern="1200" cap="none" spc="0" normalizeH="0" baseline="0" noProof="0" dirty="0">
              <a:ln>
                <a:noFill/>
              </a:ln>
              <a:solidFill>
                <a:srgbClr val="006EFF"/>
              </a:solidFill>
              <a:effectLst/>
              <a:uLnTx/>
              <a:uFillTx/>
              <a:latin typeface="TencentSans W7" panose="020C04030202040F0204" pitchFamily="34" charset="-122"/>
              <a:ea typeface="TencentSans W7" panose="020C04030202040F0204" pitchFamily="34" charset="-122"/>
              <a:cs typeface="Calibri" panose="020F0502020204030204" pitchFamily="34" charset="0"/>
            </a:endParaRPr>
          </a:p>
        </p:txBody>
      </p:sp>
      <p:sp>
        <p:nvSpPr>
          <p:cNvPr id="19" name="矩形 18">
            <a:extLst>
              <a:ext uri="{FF2B5EF4-FFF2-40B4-BE49-F238E27FC236}">
                <a16:creationId xmlns:a16="http://schemas.microsoft.com/office/drawing/2014/main" id="{851DF60D-B959-4F28-9AB8-0B5399268CC7}"/>
              </a:ext>
            </a:extLst>
          </p:cNvPr>
          <p:cNvSpPr/>
          <p:nvPr/>
        </p:nvSpPr>
        <p:spPr>
          <a:xfrm>
            <a:off x="512266" y="5931394"/>
            <a:ext cx="26343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u="none" strike="noStrike" kern="1200" cap="none" spc="0" normalizeH="0" baseline="0" noProof="0" dirty="0">
                <a:ln>
                  <a:noFill/>
                </a:ln>
                <a:solidFill>
                  <a:srgbClr val="3F3F3F"/>
                </a:solidFill>
                <a:effectLst/>
                <a:uLnTx/>
                <a:uFillTx/>
                <a:latin typeface="TencentSans W3" panose="020C04030202040F0204" pitchFamily="34" charset="-122"/>
                <a:ea typeface="TencentSans W3" panose="020C04030202040F0204" pitchFamily="34" charset="-122"/>
                <a:cs typeface="Calibri" panose="020F0502020204030204" pitchFamily="34" charset="0"/>
                <a:sym typeface="Helvetica Neue Light"/>
              </a:rPr>
              <a:t>nodes in Mainland China</a:t>
            </a:r>
            <a:endParaRPr kumimoji="0" lang="zh-CN" altLang="en-US" sz="1400" u="none" strike="noStrike" kern="1200" cap="none" spc="0" normalizeH="0" baseline="0" noProof="0" dirty="0">
              <a:ln>
                <a:noFill/>
              </a:ln>
              <a:solidFill>
                <a:prstClr val="black"/>
              </a:solidFill>
              <a:effectLst/>
              <a:uLnTx/>
              <a:uFillTx/>
              <a:latin typeface="TencentSans W3" panose="020C04030202040F0204" pitchFamily="34" charset="-122"/>
              <a:ea typeface="TencentSans W3" panose="020C04030202040F0204" pitchFamily="34" charset="-122"/>
              <a:cs typeface="Calibri" panose="020F0502020204030204" pitchFamily="34" charset="0"/>
            </a:endParaRPr>
          </a:p>
        </p:txBody>
      </p:sp>
      <p:sp>
        <p:nvSpPr>
          <p:cNvPr id="4" name="矩形 3">
            <a:extLst>
              <a:ext uri="{FF2B5EF4-FFF2-40B4-BE49-F238E27FC236}">
                <a16:creationId xmlns:a16="http://schemas.microsoft.com/office/drawing/2014/main" id="{592CD6A5-B19D-4C8A-A4D7-8F916C7DC60A}"/>
              </a:ext>
            </a:extLst>
          </p:cNvPr>
          <p:cNvSpPr/>
          <p:nvPr/>
        </p:nvSpPr>
        <p:spPr>
          <a:xfrm>
            <a:off x="4665866" y="5491402"/>
            <a:ext cx="1430200" cy="582404"/>
          </a:xfrm>
          <a:prstGeom prst="rect">
            <a:avLst/>
          </a:prstGeom>
        </p:spPr>
        <p:txBody>
          <a:bodyPr wrap="non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000" b="1" u="none" strike="noStrike" kern="1200" cap="none" spc="0" normalizeH="0" baseline="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a:rPr>
              <a:t>2,800</a:t>
            </a:r>
            <a:r>
              <a:rPr kumimoji="0" lang="en-US" altLang="zh-CN" sz="3000" b="1" u="none" strike="noStrike" kern="1200" cap="none" spc="0" normalizeH="0" baseline="3000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a:rPr>
              <a:t>+</a:t>
            </a:r>
            <a:endParaRPr kumimoji="0" lang="en-US" altLang="zh-CN" sz="3000" b="1" u="none" strike="noStrike" kern="1200" cap="none" spc="0" normalizeH="0" baseline="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endParaRPr>
          </a:p>
        </p:txBody>
      </p:sp>
      <p:sp>
        <p:nvSpPr>
          <p:cNvPr id="5" name="矩形 4">
            <a:extLst>
              <a:ext uri="{FF2B5EF4-FFF2-40B4-BE49-F238E27FC236}">
                <a16:creationId xmlns:a16="http://schemas.microsoft.com/office/drawing/2014/main" id="{F748E984-A3F5-4F33-B159-6B95C8BD45C2}"/>
              </a:ext>
            </a:extLst>
          </p:cNvPr>
          <p:cNvSpPr/>
          <p:nvPr/>
        </p:nvSpPr>
        <p:spPr>
          <a:xfrm>
            <a:off x="6397834" y="5491402"/>
            <a:ext cx="808235" cy="582404"/>
          </a:xfrm>
          <a:prstGeom prst="rect">
            <a:avLst/>
          </a:prstGeom>
        </p:spPr>
        <p:txBody>
          <a:bodyPr wrap="non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000" b="1" u="none" strike="noStrike" kern="1200" cap="none" spc="0" normalizeH="0" baseline="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a:rPr>
              <a:t>70</a:t>
            </a:r>
            <a:r>
              <a:rPr kumimoji="0" lang="en-US" altLang="zh-CN" sz="3000" b="1" u="none" strike="noStrike" kern="1200" cap="none" spc="0" normalizeH="0" baseline="3000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a:rPr>
              <a:t>+</a:t>
            </a:r>
            <a:endParaRPr kumimoji="0" lang="en-US" altLang="zh-CN" sz="3000" b="1" u="none" strike="noStrike" kern="1200" cap="none" spc="0" normalizeH="0" baseline="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endParaRPr>
          </a:p>
        </p:txBody>
      </p:sp>
      <p:sp>
        <p:nvSpPr>
          <p:cNvPr id="6" name="矩形 5">
            <a:extLst>
              <a:ext uri="{FF2B5EF4-FFF2-40B4-BE49-F238E27FC236}">
                <a16:creationId xmlns:a16="http://schemas.microsoft.com/office/drawing/2014/main" id="{976CCB42-3583-46D4-82DE-BF81445054F0}"/>
              </a:ext>
            </a:extLst>
          </p:cNvPr>
          <p:cNvSpPr/>
          <p:nvPr/>
        </p:nvSpPr>
        <p:spPr>
          <a:xfrm>
            <a:off x="7384016" y="5491402"/>
            <a:ext cx="1875835" cy="582404"/>
          </a:xfrm>
          <a:prstGeom prst="rect">
            <a:avLst/>
          </a:prstGeom>
        </p:spPr>
        <p:txBody>
          <a:bodyPr wrap="non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000" b="1" kern="1200" dirty="0">
                <a:solidFill>
                  <a:srgbClr val="ED7D31"/>
                </a:solidFill>
                <a:latin typeface="TencentSans W7" panose="020C04030202040F0204" pitchFamily="34" charset="-122"/>
                <a:ea typeface="TencentSans W7" panose="020C04030202040F0204" pitchFamily="34" charset="-122"/>
                <a:cs typeface="Calibri" panose="020F0502020204030204" pitchFamily="34" charset="0"/>
                <a:sym typeface="Helvetica Neue"/>
              </a:rPr>
              <a:t>160</a:t>
            </a:r>
            <a:r>
              <a:rPr kumimoji="0" lang="en-US" altLang="zh-CN" sz="3000" b="1" u="none" strike="noStrike" kern="1200" cap="none" spc="0" normalizeH="0" baseline="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a:rPr>
              <a:t>Tbps</a:t>
            </a:r>
            <a:r>
              <a:rPr kumimoji="0" lang="en-US" altLang="zh-CN" sz="3000" b="1" u="none" strike="noStrike" kern="1200" cap="none" spc="0" normalizeH="0" baseline="3000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sym typeface="Helvetica Neue"/>
              </a:rPr>
              <a:t>+</a:t>
            </a:r>
            <a:endParaRPr kumimoji="0" lang="en-US" altLang="zh-CN" sz="3000" b="1" u="none" strike="noStrike" kern="1200" cap="none" spc="0" normalizeH="0" baseline="0" noProof="0" dirty="0">
              <a:ln>
                <a:noFill/>
              </a:ln>
              <a:solidFill>
                <a:srgbClr val="ED7D31"/>
              </a:solidFill>
              <a:effectLst/>
              <a:uLnTx/>
              <a:uFillTx/>
              <a:latin typeface="TencentSans W7" panose="020C04030202040F0204" pitchFamily="34" charset="-122"/>
              <a:ea typeface="TencentSans W7" panose="020C04030202040F0204" pitchFamily="3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A68B5519-BAC9-8245-B840-5E6BA3C25949}"/>
              </a:ext>
            </a:extLst>
          </p:cNvPr>
          <p:cNvSpPr/>
          <p:nvPr/>
        </p:nvSpPr>
        <p:spPr>
          <a:xfrm>
            <a:off x="-7922" y="0"/>
            <a:ext cx="12199922" cy="6858000"/>
          </a:xfrm>
          <a:prstGeom prst="rect">
            <a:avLst/>
          </a:prstGeom>
          <a:solidFill>
            <a:srgbClr val="0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endParaRPr>
          </a:p>
        </p:txBody>
      </p:sp>
      <p:sp>
        <p:nvSpPr>
          <p:cNvPr id="5" name="正方形">
            <a:extLst>
              <a:ext uri="{FF2B5EF4-FFF2-40B4-BE49-F238E27FC236}">
                <a16:creationId xmlns:a16="http://schemas.microsoft.com/office/drawing/2014/main" id="{DAD8A021-957F-3745-BFF9-7B7DE0065F7A}"/>
              </a:ext>
            </a:extLst>
          </p:cNvPr>
          <p:cNvSpPr/>
          <p:nvPr/>
        </p:nvSpPr>
        <p:spPr>
          <a:xfrm>
            <a:off x="1240688" y="883402"/>
            <a:ext cx="1244352" cy="1245135"/>
          </a:xfrm>
          <a:prstGeom prst="rect">
            <a:avLst/>
          </a:prstGeom>
          <a:solidFill>
            <a:srgbClr val="FFFFFF">
              <a:alpha val="9876"/>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1"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Helvetica Neue Medium"/>
              <a:sym typeface="Helvetica Neue Medium"/>
            </a:endParaRPr>
          </a:p>
        </p:txBody>
      </p:sp>
      <p:sp>
        <p:nvSpPr>
          <p:cNvPr id="6" name="正方形">
            <a:extLst>
              <a:ext uri="{FF2B5EF4-FFF2-40B4-BE49-F238E27FC236}">
                <a16:creationId xmlns:a16="http://schemas.microsoft.com/office/drawing/2014/main" id="{45E09D77-9E37-E044-A0E8-6A03C5289FDC}"/>
              </a:ext>
            </a:extLst>
          </p:cNvPr>
          <p:cNvSpPr/>
          <p:nvPr/>
        </p:nvSpPr>
        <p:spPr>
          <a:xfrm>
            <a:off x="2" y="1412011"/>
            <a:ext cx="1983782" cy="1811636"/>
          </a:xfrm>
          <a:prstGeom prst="rect">
            <a:avLst/>
          </a:prstGeom>
          <a:solidFill>
            <a:schemeClr val="bg1">
              <a:alpha val="89983"/>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1"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8" name="01">
            <a:extLst>
              <a:ext uri="{FF2B5EF4-FFF2-40B4-BE49-F238E27FC236}">
                <a16:creationId xmlns:a16="http://schemas.microsoft.com/office/drawing/2014/main" id="{3B3C7A55-D899-E548-8E6C-CF9AF55135AE}"/>
              </a:ext>
            </a:extLst>
          </p:cNvPr>
          <p:cNvSpPr txBox="1"/>
          <p:nvPr/>
        </p:nvSpPr>
        <p:spPr>
          <a:xfrm>
            <a:off x="516755" y="2070990"/>
            <a:ext cx="1030674" cy="670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ct val="80000"/>
              </a:lnSpc>
              <a:defRPr sz="20000" b="0">
                <a:solidFill>
                  <a:schemeClr val="accent1">
                    <a:hueOff val="848127"/>
                    <a:lumOff val="-2947"/>
                  </a:schemeClr>
                </a:solidFill>
                <a:latin typeface="+mn-lt"/>
                <a:ea typeface="+mn-ea"/>
                <a:cs typeface="+mn-cs"/>
                <a:sym typeface="腾讯体 W7"/>
              </a:defRPr>
            </a:lvl1pPr>
          </a:lstStyle>
          <a:p>
            <a:pPr marL="0" marR="0" lvl="0" indent="0" algn="l" defTabSz="457200" rtl="0" eaLnBrk="1" fontAlgn="auto" latinLnBrk="0" hangingPunct="0">
              <a:lnSpc>
                <a:spcPct val="80000"/>
              </a:lnSpc>
              <a:spcBef>
                <a:spcPts val="0"/>
              </a:spcBef>
              <a:spcAft>
                <a:spcPts val="0"/>
              </a:spcAft>
              <a:buClrTx/>
              <a:buSzTx/>
              <a:buFontTx/>
              <a:buNone/>
              <a:tabLst/>
              <a:defRPr/>
            </a:pPr>
            <a:r>
              <a:rPr lang="en-US" altLang="zh-CN" sz="5400" b="1" dirty="0">
                <a:solidFill>
                  <a:schemeClr val="tx2"/>
                </a:solidFill>
                <a:latin typeface="TencentSans W7" panose="02010600030101010101" charset="-122"/>
                <a:ea typeface="TencentSans W7" panose="02010600030101010101" charset="-122"/>
              </a:rPr>
              <a:t>03</a:t>
            </a:r>
            <a:endParaRPr kumimoji="0" sz="5400" b="1" u="none" strike="noStrike" kern="0" cap="none" spc="0" normalizeH="0" baseline="0" noProof="0" dirty="0">
              <a:ln>
                <a:noFill/>
              </a:ln>
              <a:solidFill>
                <a:schemeClr val="tx2"/>
              </a:solidFill>
              <a:effectLst/>
              <a:uLnTx/>
              <a:uFillTx/>
              <a:latin typeface="TencentSans W7" panose="02010600030101010101" charset="-122"/>
              <a:ea typeface="TencentSans W7" panose="02010600030101010101" charset="-122"/>
              <a:sym typeface="腾讯体 W7"/>
            </a:endParaRPr>
          </a:p>
        </p:txBody>
      </p:sp>
      <p:sp>
        <p:nvSpPr>
          <p:cNvPr id="9" name="正方形">
            <a:extLst>
              <a:ext uri="{FF2B5EF4-FFF2-40B4-BE49-F238E27FC236}">
                <a16:creationId xmlns:a16="http://schemas.microsoft.com/office/drawing/2014/main" id="{C5C543FF-CB43-044D-8835-71DA2A4C7E48}"/>
              </a:ext>
            </a:extLst>
          </p:cNvPr>
          <p:cNvSpPr/>
          <p:nvPr/>
        </p:nvSpPr>
        <p:spPr>
          <a:xfrm>
            <a:off x="1766107" y="2958701"/>
            <a:ext cx="526828" cy="526828"/>
          </a:xfrm>
          <a:prstGeom prst="rect">
            <a:avLst/>
          </a:prstGeom>
          <a:solidFill>
            <a:srgbClr val="FFFFFF">
              <a:alpha val="49687"/>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1"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11" name="章节标题文本，100磅，标题字数超过12，折行处理">
            <a:extLst>
              <a:ext uri="{FF2B5EF4-FFF2-40B4-BE49-F238E27FC236}">
                <a16:creationId xmlns:a16="http://schemas.microsoft.com/office/drawing/2014/main" id="{BFFECF65-D46C-004A-8EF2-0621609783D5}"/>
              </a:ext>
            </a:extLst>
          </p:cNvPr>
          <p:cNvSpPr txBox="1"/>
          <p:nvPr/>
        </p:nvSpPr>
        <p:spPr>
          <a:xfrm>
            <a:off x="2640156" y="2539291"/>
            <a:ext cx="5970444"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457200">
              <a:defRPr sz="10000" b="0">
                <a:solidFill>
                  <a:srgbClr val="FFFFFF"/>
                </a:solidFill>
                <a:latin typeface="+mn-lt"/>
                <a:ea typeface="+mn-ea"/>
                <a:cs typeface="+mn-cs"/>
                <a:sym typeface="腾讯体 W7"/>
              </a:defRPr>
            </a:lvl1pPr>
          </a:lstStyle>
          <a:p>
            <a:r>
              <a:rPr lang="en-US" sz="5000" b="1" dirty="0">
                <a:solidFill>
                  <a:schemeClr val="bg1"/>
                </a:solidFill>
                <a:latin typeface="TencentSans W7" panose="02010600030101010101" charset="-122"/>
                <a:ea typeface="TencentSans W7" panose="02010600030101010101" charset="-122"/>
              </a:rPr>
              <a:t>Customer Stories</a:t>
            </a:r>
            <a:endParaRPr sz="5000" b="1" dirty="0">
              <a:solidFill>
                <a:schemeClr val="bg1"/>
              </a:solidFill>
              <a:latin typeface="TencentSans W7" panose="02010600030101010101" charset="-122"/>
              <a:ea typeface="TencentSans W7" panose="02010600030101010101" charset="-122"/>
            </a:endParaRPr>
          </a:p>
        </p:txBody>
      </p:sp>
      <p:sp>
        <p:nvSpPr>
          <p:cNvPr id="12" name="章节副标题文本，50磅">
            <a:extLst>
              <a:ext uri="{FF2B5EF4-FFF2-40B4-BE49-F238E27FC236}">
                <a16:creationId xmlns:a16="http://schemas.microsoft.com/office/drawing/2014/main" id="{39221C8A-71F0-AF41-92D4-1BCED327623D}"/>
              </a:ext>
            </a:extLst>
          </p:cNvPr>
          <p:cNvSpPr txBox="1"/>
          <p:nvPr/>
        </p:nvSpPr>
        <p:spPr>
          <a:xfrm>
            <a:off x="2640157" y="3429000"/>
            <a:ext cx="847811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457200">
              <a:defRPr sz="5000" b="0">
                <a:solidFill>
                  <a:srgbClr val="FFFFFF"/>
                </a:solidFill>
                <a:latin typeface="+mn-lt"/>
                <a:ea typeface="+mn-ea"/>
                <a:cs typeface="+mn-cs"/>
                <a:sym typeface="腾讯体 W7"/>
              </a:defRPr>
            </a:lvl1pPr>
          </a:lstStyle>
          <a:p>
            <a:r>
              <a:rPr lang="en-US" sz="2400" b="1" dirty="0">
                <a:solidFill>
                  <a:schemeClr val="bg1"/>
                </a:solidFill>
                <a:latin typeface="TencentSans W7" panose="02010600030101010101" charset="-122"/>
                <a:ea typeface="TencentSans W7" panose="02010600030101010101" charset="-122"/>
              </a:rPr>
              <a:t>Join them, enjoying service and getting better results</a:t>
            </a:r>
            <a:endParaRPr sz="2400" b="1" dirty="0">
              <a:solidFill>
                <a:schemeClr val="bg1"/>
              </a:solidFill>
              <a:latin typeface="TencentSans W7" panose="02010600030101010101" charset="-122"/>
              <a:ea typeface="TencentSans W7" panose="02010600030101010101" charset="-122"/>
            </a:endParaRPr>
          </a:p>
        </p:txBody>
      </p:sp>
      <p:sp>
        <p:nvSpPr>
          <p:cNvPr id="2" name="灯片编号占位符 1">
            <a:extLst>
              <a:ext uri="{FF2B5EF4-FFF2-40B4-BE49-F238E27FC236}">
                <a16:creationId xmlns:a16="http://schemas.microsoft.com/office/drawing/2014/main" id="{3594E068-5F75-5B44-9797-E972670DC4C0}"/>
              </a:ext>
            </a:extLst>
          </p:cNvPr>
          <p:cNvSpPr>
            <a:spLocks noGrp="1"/>
          </p:cNvSpPr>
          <p:nvPr>
            <p:ph type="sldNum" sz="quarter" idx="12"/>
          </p:nvPr>
        </p:nvSpPr>
        <p:spPr/>
        <p:txBody>
          <a:bodyPr/>
          <a:lstStyle/>
          <a:p>
            <a:fld id="{2ECA1211-E3B7-D44B-9A10-F714C11A846A}" type="slidenum">
              <a:rPr kumimoji="1" lang="zh-CN" altLang="en-US" b="1" smtClean="0">
                <a:latin typeface="Microsoft YaHei" panose="020B0503020204020204" pitchFamily="34" charset="-122"/>
                <a:ea typeface="Microsoft YaHei" panose="020B0503020204020204" pitchFamily="34" charset="-122"/>
              </a:rPr>
              <a:t>13</a:t>
            </a:fld>
            <a:endParaRPr kumimoji="1" lang="zh-CN" altLang="en-US" b="1">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32928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4">
            <a:extLst>
              <a:ext uri="{FF2B5EF4-FFF2-40B4-BE49-F238E27FC236}">
                <a16:creationId xmlns:a16="http://schemas.microsoft.com/office/drawing/2014/main" id="{AAB41AEE-3AFC-5A46-994E-28EC5DFC68C9}"/>
              </a:ext>
            </a:extLst>
          </p:cNvPr>
          <p:cNvSpPr>
            <a:spLocks noChangeArrowheads="1"/>
          </p:cNvSpPr>
          <p:nvPr/>
        </p:nvSpPr>
        <p:spPr bwMode="auto">
          <a:xfrm>
            <a:off x="5036" y="157163"/>
            <a:ext cx="142875" cy="495300"/>
          </a:xfrm>
          <a:prstGeom prst="rect">
            <a:avLst/>
          </a:prstGeom>
          <a:solidFill>
            <a:srgbClr val="0060FF"/>
          </a:solidFill>
          <a:ln>
            <a:noFill/>
          </a:ln>
        </p:spPr>
        <p:txBody>
          <a:bodyPr anchor="ctr"/>
          <a:lstStyle>
            <a:lvl1pPr>
              <a:spcBef>
                <a:spcPct val="20000"/>
              </a:spcBef>
              <a:buChar char="•"/>
              <a:defRPr sz="3200">
                <a:solidFill>
                  <a:schemeClr val="tx1"/>
                </a:solidFill>
                <a:latin typeface="Arial" charset="0"/>
                <a:ea typeface="宋体" charset="-122"/>
              </a:defRPr>
            </a:lvl1pPr>
            <a:lvl2pPr marL="742950" indent="-285750">
              <a:spcBef>
                <a:spcPct val="20000"/>
              </a:spcBef>
              <a:buChar char="–"/>
              <a:defRPr sz="2800">
                <a:solidFill>
                  <a:schemeClr val="tx1"/>
                </a:solidFill>
                <a:latin typeface="Arial" charset="0"/>
                <a:ea typeface="宋体" charset="-122"/>
              </a:defRPr>
            </a:lvl2pPr>
            <a:lvl3pPr marL="1143000" indent="-228600">
              <a:spcBef>
                <a:spcPct val="20000"/>
              </a:spcBef>
              <a:buChar char="•"/>
              <a:defRPr sz="2400">
                <a:solidFill>
                  <a:schemeClr val="tx1"/>
                </a:solidFill>
                <a:latin typeface="Arial" charset="0"/>
                <a:ea typeface="宋体" charset="-122"/>
              </a:defRPr>
            </a:lvl3pPr>
            <a:lvl4pPr marL="1600200" indent="-228600">
              <a:spcBef>
                <a:spcPct val="20000"/>
              </a:spcBef>
              <a:buChar char="–"/>
              <a:defRPr sz="2000">
                <a:solidFill>
                  <a:schemeClr val="tx1"/>
                </a:solidFill>
                <a:latin typeface="Arial" charset="0"/>
                <a:ea typeface="宋体" charset="-122"/>
              </a:defRPr>
            </a:lvl4pPr>
            <a:lvl5pPr marL="2057400" indent="-22860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1" u="none" strike="noStrike" kern="1200" cap="none" spc="0" normalizeH="0" baseline="0" noProof="0">
              <a:ln>
                <a:noFill/>
              </a:ln>
              <a:solidFill>
                <a:srgbClr val="0060FF"/>
              </a:solidFill>
              <a:effectLst/>
              <a:uLnTx/>
              <a:uFillTx/>
              <a:latin typeface="TencentSans W7" panose="02010600030101010101" charset="-122"/>
              <a:ea typeface="TencentSans W7" panose="02010600030101010101" charset="-122"/>
            </a:endParaRPr>
          </a:p>
        </p:txBody>
      </p:sp>
      <p:sp>
        <p:nvSpPr>
          <p:cNvPr id="102" name="Rectangle 5">
            <a:extLst>
              <a:ext uri="{FF2B5EF4-FFF2-40B4-BE49-F238E27FC236}">
                <a16:creationId xmlns:a16="http://schemas.microsoft.com/office/drawing/2014/main" id="{EFBCA9CF-54ED-0A41-83FD-CA34DD3BF0E8}"/>
              </a:ext>
            </a:extLst>
          </p:cNvPr>
          <p:cNvSpPr>
            <a:spLocks noChangeArrowheads="1"/>
          </p:cNvSpPr>
          <p:nvPr/>
        </p:nvSpPr>
        <p:spPr bwMode="auto">
          <a:xfrm>
            <a:off x="205061" y="157163"/>
            <a:ext cx="34925" cy="495300"/>
          </a:xfrm>
          <a:prstGeom prst="rect">
            <a:avLst/>
          </a:prstGeom>
          <a:solidFill>
            <a:srgbClr val="0060FF"/>
          </a:solidFill>
          <a:ln>
            <a:noFill/>
          </a:ln>
        </p:spPr>
        <p:txBody>
          <a:bodyPr anchor="ctr"/>
          <a:lstStyle>
            <a:lvl1pPr>
              <a:spcBef>
                <a:spcPct val="20000"/>
              </a:spcBef>
              <a:buChar char="•"/>
              <a:defRPr sz="3200">
                <a:solidFill>
                  <a:schemeClr val="tx1"/>
                </a:solidFill>
                <a:latin typeface="Arial" charset="0"/>
                <a:ea typeface="宋体" charset="-122"/>
              </a:defRPr>
            </a:lvl1pPr>
            <a:lvl2pPr marL="742950" indent="-285750">
              <a:spcBef>
                <a:spcPct val="20000"/>
              </a:spcBef>
              <a:buChar char="–"/>
              <a:defRPr sz="2800">
                <a:solidFill>
                  <a:schemeClr val="tx1"/>
                </a:solidFill>
                <a:latin typeface="Arial" charset="0"/>
                <a:ea typeface="宋体" charset="-122"/>
              </a:defRPr>
            </a:lvl2pPr>
            <a:lvl3pPr marL="1143000" indent="-228600">
              <a:spcBef>
                <a:spcPct val="20000"/>
              </a:spcBef>
              <a:buChar char="•"/>
              <a:defRPr sz="2400">
                <a:solidFill>
                  <a:schemeClr val="tx1"/>
                </a:solidFill>
                <a:latin typeface="Arial" charset="0"/>
                <a:ea typeface="宋体" charset="-122"/>
              </a:defRPr>
            </a:lvl3pPr>
            <a:lvl4pPr marL="1600200" indent="-228600">
              <a:spcBef>
                <a:spcPct val="20000"/>
              </a:spcBef>
              <a:buChar char="–"/>
              <a:defRPr sz="2000">
                <a:solidFill>
                  <a:schemeClr val="tx1"/>
                </a:solidFill>
                <a:latin typeface="Arial" charset="0"/>
                <a:ea typeface="宋体" charset="-122"/>
              </a:defRPr>
            </a:lvl4pPr>
            <a:lvl5pPr marL="2057400" indent="-22860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1" u="none" strike="noStrike" kern="1200" cap="none" spc="0" normalizeH="0" baseline="0" noProof="0">
              <a:ln>
                <a:noFill/>
              </a:ln>
              <a:solidFill>
                <a:srgbClr val="0060FF"/>
              </a:solidFill>
              <a:effectLst/>
              <a:uLnTx/>
              <a:uFillTx/>
              <a:latin typeface="TencentSans W7" panose="02010600030101010101" charset="-122"/>
              <a:ea typeface="TencentSans W7" panose="02010600030101010101" charset="-122"/>
            </a:endParaRPr>
          </a:p>
        </p:txBody>
      </p:sp>
      <p:pic>
        <p:nvPicPr>
          <p:cNvPr id="192" name="图片 191">
            <a:extLst>
              <a:ext uri="{FF2B5EF4-FFF2-40B4-BE49-F238E27FC236}">
                <a16:creationId xmlns:a16="http://schemas.microsoft.com/office/drawing/2014/main" id="{D4C2A15E-DAD7-844D-91D8-98C30C8DA807}"/>
              </a:ext>
            </a:extLst>
          </p:cNvPr>
          <p:cNvPicPr>
            <a:picLocks noChangeAspect="1"/>
          </p:cNvPicPr>
          <p:nvPr/>
        </p:nvPicPr>
        <p:blipFill>
          <a:blip r:embed="rId3"/>
          <a:stretch>
            <a:fillRect/>
          </a:stretch>
        </p:blipFill>
        <p:spPr>
          <a:xfrm>
            <a:off x="10902948" y="215900"/>
            <a:ext cx="948859" cy="324000"/>
          </a:xfrm>
          <a:prstGeom prst="rect">
            <a:avLst/>
          </a:prstGeom>
        </p:spPr>
      </p:pic>
      <p:sp>
        <p:nvSpPr>
          <p:cNvPr id="2" name="灯片编号占位符 1">
            <a:extLst>
              <a:ext uri="{FF2B5EF4-FFF2-40B4-BE49-F238E27FC236}">
                <a16:creationId xmlns:a16="http://schemas.microsoft.com/office/drawing/2014/main" id="{D99BB6F2-27F0-3447-9A17-DDA8B32213FA}"/>
              </a:ext>
            </a:extLst>
          </p:cNvPr>
          <p:cNvSpPr>
            <a:spLocks noGrp="1"/>
          </p:cNvSpPr>
          <p:nvPr>
            <p:ph type="sldNum" sz="quarter" idx="12"/>
          </p:nvPr>
        </p:nvSpPr>
        <p:spPr/>
        <p:txBody>
          <a:bodyPr/>
          <a:lstStyle/>
          <a:p>
            <a:fld id="{2ECA1211-E3B7-D44B-9A10-F714C11A846A}" type="slidenum">
              <a:rPr kumimoji="1" lang="zh-CN" altLang="en-US" b="1" smtClean="0">
                <a:latin typeface="Microsoft YaHei" panose="020B0503020204020204" pitchFamily="34" charset="-122"/>
                <a:ea typeface="Microsoft YaHei" panose="020B0503020204020204" pitchFamily="34" charset="-122"/>
              </a:rPr>
              <a:t>14</a:t>
            </a:fld>
            <a:endParaRPr kumimoji="1" lang="zh-CN" altLang="en-US" b="1">
              <a:latin typeface="Microsoft YaHei" panose="020B0503020204020204" pitchFamily="34" charset="-122"/>
              <a:ea typeface="Microsoft YaHei" panose="020B0503020204020204" pitchFamily="34" charset="-122"/>
            </a:endParaRPr>
          </a:p>
        </p:txBody>
      </p:sp>
      <p:sp>
        <p:nvSpPr>
          <p:cNvPr id="7" name="标题 1">
            <a:extLst>
              <a:ext uri="{FF2B5EF4-FFF2-40B4-BE49-F238E27FC236}">
                <a16:creationId xmlns:a16="http://schemas.microsoft.com/office/drawing/2014/main" id="{466E95DB-BB8C-46DE-AE64-23009232ED46}"/>
              </a:ext>
            </a:extLst>
          </p:cNvPr>
          <p:cNvSpPr>
            <a:spLocks noGrp="1"/>
          </p:cNvSpPr>
          <p:nvPr>
            <p:ph type="title"/>
          </p:nvPr>
        </p:nvSpPr>
        <p:spPr>
          <a:xfrm>
            <a:off x="404330" y="-236927"/>
            <a:ext cx="10515600" cy="1325563"/>
          </a:xfrm>
        </p:spPr>
        <p:txBody>
          <a:bodyPr>
            <a:normAutofit/>
          </a:bodyPr>
          <a:lstStyle/>
          <a:p>
            <a:r>
              <a:rPr lang="en-US" altLang="zh-CN" sz="2400" dirty="0">
                <a:latin typeface="TencentSans W7" panose="02010600030101010101" charset="-122"/>
                <a:ea typeface="TencentSans W7" panose="02010600030101010101" charset="-122"/>
              </a:rPr>
              <a:t>Entertainment - Japan </a:t>
            </a:r>
            <a:r>
              <a:rPr lang="en-US" sz="2400" dirty="0" err="1">
                <a:latin typeface="TencentSans W7" panose="02010600030101010101" charset="-122"/>
                <a:ea typeface="TencentSans W7" panose="02010600030101010101" charset="-122"/>
              </a:rPr>
              <a:t>Pokekara</a:t>
            </a:r>
            <a:endParaRPr lang="zh-CN" sz="2400" dirty="0">
              <a:latin typeface="TencentSans W7" panose="02010600030101010101" charset="-122"/>
              <a:ea typeface="TencentSans W7" panose="02010600030101010101" charset="-122"/>
            </a:endParaRPr>
          </a:p>
        </p:txBody>
      </p:sp>
      <p:grpSp>
        <p:nvGrpSpPr>
          <p:cNvPr id="8" name="组合 7">
            <a:extLst>
              <a:ext uri="{FF2B5EF4-FFF2-40B4-BE49-F238E27FC236}">
                <a16:creationId xmlns:a16="http://schemas.microsoft.com/office/drawing/2014/main" id="{CE0EA87D-2914-4841-BE79-9496CB972C10}"/>
              </a:ext>
            </a:extLst>
          </p:cNvPr>
          <p:cNvGrpSpPr/>
          <p:nvPr/>
        </p:nvGrpSpPr>
        <p:grpSpPr>
          <a:xfrm>
            <a:off x="1003879" y="929090"/>
            <a:ext cx="4245138" cy="2344172"/>
            <a:chOff x="967722" y="1144992"/>
            <a:chExt cx="4717256" cy="2811531"/>
          </a:xfrm>
        </p:grpSpPr>
        <p:pic>
          <p:nvPicPr>
            <p:cNvPr id="9" name="图片 8">
              <a:extLst>
                <a:ext uri="{FF2B5EF4-FFF2-40B4-BE49-F238E27FC236}">
                  <a16:creationId xmlns:a16="http://schemas.microsoft.com/office/drawing/2014/main" id="{FA78963B-7754-40C9-9C7A-7D5D5B73F56F}"/>
                </a:ext>
              </a:extLst>
            </p:cNvPr>
            <p:cNvPicPr/>
            <p:nvPr/>
          </p:nvPicPr>
          <p:blipFill>
            <a:blip r:embed="rId4"/>
            <a:stretch/>
          </p:blipFill>
          <p:spPr>
            <a:xfrm>
              <a:off x="967722" y="1144992"/>
              <a:ext cx="4717256" cy="2404627"/>
            </a:xfrm>
            <a:prstGeom prst="rect">
              <a:avLst/>
            </a:prstGeom>
          </p:spPr>
        </p:pic>
        <p:sp>
          <p:nvSpPr>
            <p:cNvPr id="10" name="文本框 9">
              <a:extLst>
                <a:ext uri="{FF2B5EF4-FFF2-40B4-BE49-F238E27FC236}">
                  <a16:creationId xmlns:a16="http://schemas.microsoft.com/office/drawing/2014/main" id="{A900832B-77CD-480E-B1CB-E6070702CB1D}"/>
                </a:ext>
              </a:extLst>
            </p:cNvPr>
            <p:cNvSpPr txBox="1"/>
            <p:nvPr/>
          </p:nvSpPr>
          <p:spPr>
            <a:xfrm>
              <a:off x="1618728" y="3560269"/>
              <a:ext cx="3557064" cy="396254"/>
            </a:xfrm>
          </p:spPr>
          <p:txBody>
            <a:bodyPr vert="horz"/>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Top 1 Karaoke APP in Japan</a:t>
              </a:r>
              <a:endParaRPr kumimoji="0" sz="16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p:txBody>
        </p:sp>
      </p:grpSp>
      <p:sp>
        <p:nvSpPr>
          <p:cNvPr id="11" name="文本框 10">
            <a:extLst>
              <a:ext uri="{FF2B5EF4-FFF2-40B4-BE49-F238E27FC236}">
                <a16:creationId xmlns:a16="http://schemas.microsoft.com/office/drawing/2014/main" id="{B70B47EA-321D-4E63-ADBA-301833AB05DD}"/>
              </a:ext>
            </a:extLst>
          </p:cNvPr>
          <p:cNvSpPr txBox="1"/>
          <p:nvPr/>
        </p:nvSpPr>
        <p:spPr>
          <a:xfrm>
            <a:off x="804601" y="3732646"/>
            <a:ext cx="4716462" cy="890693"/>
          </a:xfrm>
          <a:prstGeom prst="rect">
            <a:avLst/>
          </a:prstGeom>
          <a:ln w="9525">
            <a:solidFill>
              <a:srgbClr val="2F528F"/>
            </a:solidFill>
            <a:prstDash val="dash"/>
            <a:headEnd/>
            <a:tailEnd/>
          </a:ln>
        </p:spPr>
        <p:txBody>
          <a:bodyPr wrap="square">
            <a:spAutoFit/>
          </a:bodyPr>
          <a:lstStyle/>
          <a:p>
            <a:pPr marL="310896" marR="0" lvl="0" indent="-310896"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Voice chat</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10896" marR="0" lvl="0" indent="-310896"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High frequency and frictionless voice chat switching </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10896" marR="0" lvl="0" indent="-310896"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High concurrency and low latency (about </a:t>
            </a:r>
            <a:r>
              <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1s</a:t>
            </a: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ec)</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p:txBody>
      </p:sp>
      <p:sp>
        <p:nvSpPr>
          <p:cNvPr id="12" name="文本框 11">
            <a:extLst>
              <a:ext uri="{FF2B5EF4-FFF2-40B4-BE49-F238E27FC236}">
                <a16:creationId xmlns:a16="http://schemas.microsoft.com/office/drawing/2014/main" id="{FCDB3804-CC8B-4B9D-BCD8-CBA01742E807}"/>
              </a:ext>
            </a:extLst>
          </p:cNvPr>
          <p:cNvSpPr txBox="1"/>
          <p:nvPr/>
        </p:nvSpPr>
        <p:spPr>
          <a:xfrm>
            <a:off x="805395" y="5017985"/>
            <a:ext cx="4716462" cy="1630896"/>
          </a:xfrm>
          <a:prstGeom prst="rect">
            <a:avLst/>
          </a:prstGeom>
          <a:ln w="9525">
            <a:solidFill>
              <a:srgbClr val="2F528F"/>
            </a:solidFill>
            <a:prstDash val="dash"/>
            <a:headEnd/>
            <a:tailEnd/>
          </a:ln>
        </p:spPr>
        <p:txBody>
          <a:bodyPr wrap="square">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TRTC+</a:t>
            </a:r>
            <a:r>
              <a:rPr kumimoji="0" lang="en-US"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CSS_LEB solution</a:t>
            </a:r>
            <a:endParaRPr kumimoji="0"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The </a:t>
            </a:r>
            <a:r>
              <a:rPr kumimoji="0"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TRTC</a:t>
            </a:r>
            <a:r>
              <a:rPr kumimoji="0" 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supports low latency voice chat</a:t>
            </a:r>
            <a:r>
              <a:rPr kumimoji="0" lang="zh-CN" alt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a:t>
            </a:r>
            <a:r>
              <a:rPr kumimoji="0" lang="en-US" altLang="zh-CN"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(within </a:t>
            </a:r>
            <a:r>
              <a:rPr kumimoji="0"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300ms</a:t>
            </a:r>
            <a:r>
              <a:rPr kumimoji="0" 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a:t>
            </a:r>
            <a:endParaRPr kumimoji="0"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TRTC</a:t>
            </a:r>
            <a:r>
              <a:rPr kumimoji="0" 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bypasses LEB,</a:t>
            </a:r>
            <a:r>
              <a:rPr kumimoji="0" lang="zh-CN" altLang="en-US" sz="11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a:t>
            </a:r>
            <a:r>
              <a:rPr kumimoji="0" lang="en-US" altLang="zh-CN"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support</a:t>
            </a:r>
            <a:r>
              <a:rPr kumimoji="0" lang="zh-CN" alt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a:t>
            </a:r>
            <a:r>
              <a:rPr kumimoji="0" lang="en-US" altLang="zh-CN"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high</a:t>
            </a:r>
            <a:r>
              <a:rPr kumimoji="0" lang="zh-CN" alt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a:t>
            </a:r>
            <a:r>
              <a:rPr kumimoji="0" lang="en-US" altLang="zh-CN"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concurrency</a:t>
            </a:r>
            <a:r>
              <a:rPr kumimoji="0" lang="zh-CN" alt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a:t>
            </a:r>
            <a:r>
              <a:rPr kumimoji="0" lang="en-US" altLang="zh-CN"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low</a:t>
            </a:r>
            <a:r>
              <a:rPr kumimoji="0" lang="zh-CN" altLang="en-US"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a:t>
            </a:r>
            <a:r>
              <a:rPr kumimoji="0" lang="en-US" altLang="zh-CN"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latency watch within 1 sec.</a:t>
            </a:r>
          </a:p>
          <a:p>
            <a:pPr marL="233172" marR="0" lvl="0" indent="-233172"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High frequency and frictionless voice chat switching supported.</a:t>
            </a:r>
          </a:p>
          <a:p>
            <a:pPr marL="233172" marR="0" lvl="0" indent="-233172" algn="l" defTabSz="914400" eaLnBrk="1" fontAlgn="auto" latinLnBrk="0" hangingPunct="1">
              <a:lnSpc>
                <a:spcPct val="150000"/>
              </a:lnSpc>
              <a:spcBef>
                <a:spcPts val="0"/>
              </a:spcBef>
              <a:spcAft>
                <a:spcPts val="0"/>
              </a:spcAft>
              <a:buClrTx/>
              <a:buSzTx/>
              <a:buFont typeface="Wingdings" charset="0"/>
              <a:buChar char="Ø"/>
              <a:tabLst/>
              <a:defRPr/>
            </a:pPr>
            <a:endParaRPr kumimoji="0" sz="1200" b="1" i="0" u="none" strike="noStrike" kern="1200" cap="none" spc="0" normalizeH="0" baseline="0" noProof="0" dirty="0">
              <a:ln>
                <a:noFill/>
              </a:ln>
              <a:solidFill>
                <a:srgbClr val="0000CC"/>
              </a:solidFill>
              <a:effectLst/>
              <a:uLnTx/>
              <a:uFillTx/>
              <a:latin typeface="TencentSans W7" panose="02010600030101010101" charset="-122"/>
              <a:ea typeface="TencentSans W7" panose="02010600030101010101" charset="-122"/>
            </a:endParaRPr>
          </a:p>
        </p:txBody>
      </p:sp>
      <p:cxnSp>
        <p:nvCxnSpPr>
          <p:cNvPr id="13" name="直接箭头连接符 12">
            <a:extLst>
              <a:ext uri="{FF2B5EF4-FFF2-40B4-BE49-F238E27FC236}">
                <a16:creationId xmlns:a16="http://schemas.microsoft.com/office/drawing/2014/main" id="{55774091-FB89-4CF1-A49F-F8C6F12F7C67}"/>
              </a:ext>
            </a:extLst>
          </p:cNvPr>
          <p:cNvCxnSpPr/>
          <p:nvPr/>
        </p:nvCxnSpPr>
        <p:spPr>
          <a:xfrm>
            <a:off x="6005998" y="1082338"/>
            <a:ext cx="9578" cy="5585092"/>
          </a:xfrm>
          <a:prstGeom prst="straightConnector1">
            <a:avLst/>
          </a:prstGeom>
          <a:noFill/>
          <a:ln w="12700">
            <a:solidFill>
              <a:srgbClr val="000000"/>
            </a:solidFill>
            <a:prstDash val="dashDot"/>
            <a:headEnd/>
            <a:tailEnd/>
          </a:ln>
        </p:spPr>
      </p:cxnSp>
      <p:sp>
        <p:nvSpPr>
          <p:cNvPr id="14" name="文本框 13">
            <a:extLst>
              <a:ext uri="{FF2B5EF4-FFF2-40B4-BE49-F238E27FC236}">
                <a16:creationId xmlns:a16="http://schemas.microsoft.com/office/drawing/2014/main" id="{80A9CE18-F3A7-43EA-AEE3-F141156D9887}"/>
              </a:ext>
            </a:extLst>
          </p:cNvPr>
          <p:cNvSpPr txBox="1"/>
          <p:nvPr/>
        </p:nvSpPr>
        <p:spPr>
          <a:xfrm>
            <a:off x="6398246" y="1082338"/>
            <a:ext cx="5539754" cy="1018838"/>
          </a:xfrm>
        </p:spPr>
        <p:txBody>
          <a:bodyPr vert="horz"/>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Pros</a:t>
            </a:r>
            <a:r>
              <a:rPr kumimoji="0" sz="18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a:t>
            </a:r>
          </a:p>
          <a:p>
            <a:pPr marL="0" marR="0" lvl="0" indent="0" algn="l" defTabSz="914400" eaLnBrk="1" fontAlgn="auto" latinLnBrk="0" hangingPunct="1">
              <a:lnSpc>
                <a:spcPct val="150000"/>
              </a:lnSpc>
              <a:spcBef>
                <a:spcPts val="0"/>
              </a:spcBef>
              <a:spcAft>
                <a:spcPts val="0"/>
              </a:spcAft>
              <a:buClrTx/>
              <a:buSzTx/>
              <a:buFontTx/>
              <a:buNone/>
              <a:tabLst/>
              <a:defRPr/>
            </a:pPr>
            <a:r>
              <a:rPr kumimoji="0" sz="16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TRTC+</a:t>
            </a:r>
            <a:r>
              <a:rPr kumimoji="0" lang="en-US" sz="16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LEB, single </a:t>
            </a:r>
            <a:r>
              <a:rPr kumimoji="0" sz="16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SDK</a:t>
            </a:r>
            <a:r>
              <a:rPr kumimoji="0" lang="en-US" sz="16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 one time access, low access cost.</a:t>
            </a:r>
            <a:endParaRPr kumimoji="0" sz="16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endParaRPr>
          </a:p>
        </p:txBody>
      </p:sp>
      <p:sp>
        <p:nvSpPr>
          <p:cNvPr id="15" name="文本框 14">
            <a:extLst>
              <a:ext uri="{FF2B5EF4-FFF2-40B4-BE49-F238E27FC236}">
                <a16:creationId xmlns:a16="http://schemas.microsoft.com/office/drawing/2014/main" id="{546430F0-A5E7-484F-A5B1-8F5E3BB66994}"/>
              </a:ext>
            </a:extLst>
          </p:cNvPr>
          <p:cNvSpPr txBox="1"/>
          <p:nvPr/>
        </p:nvSpPr>
        <p:spPr>
          <a:xfrm>
            <a:off x="6412785" y="4833567"/>
            <a:ext cx="5028826" cy="1230454"/>
          </a:xfrm>
        </p:spPr>
        <p:txBody>
          <a:bodyPr vert="horz"/>
          <a:lstStyle/>
          <a:p>
            <a:pPr marL="233172" marR="0" lvl="0" indent="-233172" algn="l" defTabSz="914400" eaLnBrk="1" fontAlgn="auto" latinLnBrk="0" hangingPunct="1">
              <a:lnSpc>
                <a:spcPct val="150000"/>
              </a:lnSpc>
              <a:spcBef>
                <a:spcPts val="0"/>
              </a:spcBef>
              <a:spcAft>
                <a:spcPts val="0"/>
              </a:spcAft>
              <a:buClrTx/>
              <a:buSzTx/>
              <a:buFontTx/>
              <a:buAutoNum type="arabicParenR"/>
              <a:tabLst/>
              <a:defRPr/>
            </a:pPr>
            <a:r>
              <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TRTC+</a:t>
            </a: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LEB </a:t>
            </a:r>
            <a:r>
              <a:rPr kumimoji="0" sz="12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SDK</a:t>
            </a:r>
            <a:r>
              <a:rPr kumimoji="0" lang="en-US"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 one time access, multiple protocols supported. </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arenR"/>
              <a:tabLst/>
              <a:defRPr/>
            </a:pPr>
            <a:r>
              <a:rPr kumimoji="0" lang="en-US"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Better </a:t>
            </a:r>
            <a:r>
              <a:rPr kumimoji="0" lang="en-US" sz="1200" b="1" i="0" u="none" strike="noStrike" kern="1200" cap="none" spc="0" normalizeH="0" baseline="0" noProof="0" dirty="0" err="1">
                <a:ln>
                  <a:noFill/>
                </a:ln>
                <a:solidFill>
                  <a:srgbClr val="403ED6"/>
                </a:solidFill>
                <a:effectLst/>
                <a:uLnTx/>
                <a:uFillTx/>
                <a:latin typeface="TencentSans W7" panose="02010600030101010101" charset="-122"/>
                <a:ea typeface="TencentSans W7" panose="02010600030101010101" charset="-122"/>
              </a:rPr>
              <a:t>Qos</a:t>
            </a:r>
            <a:r>
              <a:rPr kumimoji="0" lang="en-US"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 compared to other competitors.</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Access using </a:t>
            </a:r>
            <a:r>
              <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WebRTC</a:t>
            </a: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protocol which has good scalability.</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Support </a:t>
            </a:r>
            <a:r>
              <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AV1、simulcast</a:t>
            </a: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features</a:t>
            </a:r>
            <a:r>
              <a:rPr kumimoji="0" lang="en-US"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a:t>
            </a:r>
            <a:endParaRPr kumimoji="0" sz="1200" b="0" i="0" u="none" strike="noStrike" kern="1200" cap="none" spc="0" normalizeH="0" baseline="0" noProof="0" dirty="0">
              <a:ln>
                <a:noFill/>
              </a:ln>
              <a:solidFill>
                <a:srgbClr val="5E7151"/>
              </a:solidFill>
              <a:effectLst/>
              <a:uLnTx/>
              <a:uFillTx/>
              <a:latin typeface="TencentSans W7" panose="02010600030101010101" charset="-122"/>
              <a:ea typeface="TencentSans W7" panose="02010600030101010101" charset="-122"/>
            </a:endParaRPr>
          </a:p>
        </p:txBody>
      </p:sp>
      <p:sp>
        <p:nvSpPr>
          <p:cNvPr id="16" name="矩形: 圆角 15">
            <a:extLst>
              <a:ext uri="{FF2B5EF4-FFF2-40B4-BE49-F238E27FC236}">
                <a16:creationId xmlns:a16="http://schemas.microsoft.com/office/drawing/2014/main" id="{A0406FF2-0A74-4DF0-AA50-5DDCEB5D6FC8}"/>
              </a:ext>
            </a:extLst>
          </p:cNvPr>
          <p:cNvSpPr/>
          <p:nvPr/>
        </p:nvSpPr>
        <p:spPr>
          <a:xfrm>
            <a:off x="6577875" y="2481447"/>
            <a:ext cx="1590622" cy="864335"/>
          </a:xfrm>
          <a:prstGeom prst="roundRect">
            <a:avLst/>
          </a:prstGeom>
          <a:solidFill>
            <a:srgbClr val="0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TRTC</a:t>
            </a:r>
            <a:endParaRPr kumimoji="0" lang="zh-CN" altLang="en-US"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endParaRPr>
          </a:p>
        </p:txBody>
      </p:sp>
      <p:sp>
        <p:nvSpPr>
          <p:cNvPr id="17" name="矩形: 圆角 16">
            <a:extLst>
              <a:ext uri="{FF2B5EF4-FFF2-40B4-BE49-F238E27FC236}">
                <a16:creationId xmlns:a16="http://schemas.microsoft.com/office/drawing/2014/main" id="{3F397F5C-4219-4FD5-98B8-E3DC102D91DC}"/>
              </a:ext>
            </a:extLst>
          </p:cNvPr>
          <p:cNvSpPr/>
          <p:nvPr/>
        </p:nvSpPr>
        <p:spPr>
          <a:xfrm>
            <a:off x="9711961" y="2477691"/>
            <a:ext cx="1590622" cy="864335"/>
          </a:xfrm>
          <a:prstGeom prst="roundRect">
            <a:avLst/>
          </a:prstGeom>
          <a:solidFill>
            <a:srgbClr val="0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CSS</a:t>
            </a:r>
            <a:endParaRPr kumimoji="0" lang="zh-CN" altLang="en-US"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endParaRPr>
          </a:p>
        </p:txBody>
      </p:sp>
      <p:pic>
        <p:nvPicPr>
          <p:cNvPr id="18" name="图片 17">
            <a:extLst>
              <a:ext uri="{FF2B5EF4-FFF2-40B4-BE49-F238E27FC236}">
                <a16:creationId xmlns:a16="http://schemas.microsoft.com/office/drawing/2014/main" id="{8BB3E6DB-9CAD-4053-9294-C597F7CAD85A}"/>
              </a:ext>
            </a:extLst>
          </p:cNvPr>
          <p:cNvPicPr>
            <a:picLocks noChangeAspect="1"/>
          </p:cNvPicPr>
          <p:nvPr/>
        </p:nvPicPr>
        <p:blipFill>
          <a:blip r:embed="rId5"/>
          <a:stretch>
            <a:fillRect/>
          </a:stretch>
        </p:blipFill>
        <p:spPr>
          <a:xfrm>
            <a:off x="6558210" y="4012722"/>
            <a:ext cx="314325" cy="647700"/>
          </a:xfrm>
          <a:prstGeom prst="rect">
            <a:avLst/>
          </a:prstGeom>
        </p:spPr>
      </p:pic>
      <p:cxnSp>
        <p:nvCxnSpPr>
          <p:cNvPr id="19" name="直接箭头连接符 18">
            <a:extLst>
              <a:ext uri="{FF2B5EF4-FFF2-40B4-BE49-F238E27FC236}">
                <a16:creationId xmlns:a16="http://schemas.microsoft.com/office/drawing/2014/main" id="{2559FE14-6BD3-47B5-AE14-2082DE45BC16}"/>
              </a:ext>
            </a:extLst>
          </p:cNvPr>
          <p:cNvCxnSpPr>
            <a:stCxn id="18" idx="0"/>
            <a:endCxn id="16" idx="2"/>
          </p:cNvCxnSpPr>
          <p:nvPr/>
        </p:nvCxnSpPr>
        <p:spPr>
          <a:xfrm flipV="1">
            <a:off x="6715373" y="3345782"/>
            <a:ext cx="657813" cy="6669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0" name="图片 19">
            <a:extLst>
              <a:ext uri="{FF2B5EF4-FFF2-40B4-BE49-F238E27FC236}">
                <a16:creationId xmlns:a16="http://schemas.microsoft.com/office/drawing/2014/main" id="{C7B752A5-1EF7-4250-B8AF-008A8F7A0850}"/>
              </a:ext>
            </a:extLst>
          </p:cNvPr>
          <p:cNvPicPr>
            <a:picLocks noChangeAspect="1"/>
          </p:cNvPicPr>
          <p:nvPr/>
        </p:nvPicPr>
        <p:blipFill>
          <a:blip r:embed="rId5"/>
          <a:stretch>
            <a:fillRect/>
          </a:stretch>
        </p:blipFill>
        <p:spPr>
          <a:xfrm>
            <a:off x="8933786" y="4021128"/>
            <a:ext cx="314325" cy="647700"/>
          </a:xfrm>
          <a:prstGeom prst="rect">
            <a:avLst/>
          </a:prstGeom>
        </p:spPr>
      </p:pic>
      <p:pic>
        <p:nvPicPr>
          <p:cNvPr id="21" name="图片 20">
            <a:extLst>
              <a:ext uri="{FF2B5EF4-FFF2-40B4-BE49-F238E27FC236}">
                <a16:creationId xmlns:a16="http://schemas.microsoft.com/office/drawing/2014/main" id="{F6CB4753-378D-42D6-89F5-94E1B09E7649}"/>
              </a:ext>
            </a:extLst>
          </p:cNvPr>
          <p:cNvPicPr>
            <a:picLocks noChangeAspect="1"/>
          </p:cNvPicPr>
          <p:nvPr/>
        </p:nvPicPr>
        <p:blipFill>
          <a:blip r:embed="rId5"/>
          <a:stretch>
            <a:fillRect/>
          </a:stretch>
        </p:blipFill>
        <p:spPr>
          <a:xfrm>
            <a:off x="11145420" y="4021128"/>
            <a:ext cx="314325" cy="647700"/>
          </a:xfrm>
          <a:prstGeom prst="rect">
            <a:avLst/>
          </a:prstGeom>
        </p:spPr>
      </p:pic>
      <p:cxnSp>
        <p:nvCxnSpPr>
          <p:cNvPr id="22" name="直接箭头连接符 21">
            <a:extLst>
              <a:ext uri="{FF2B5EF4-FFF2-40B4-BE49-F238E27FC236}">
                <a16:creationId xmlns:a16="http://schemas.microsoft.com/office/drawing/2014/main" id="{1F7D388C-8B4B-4108-8266-FA6C16B5CCD9}"/>
              </a:ext>
            </a:extLst>
          </p:cNvPr>
          <p:cNvCxnSpPr>
            <a:stCxn id="20" idx="0"/>
            <a:endCxn id="16" idx="2"/>
          </p:cNvCxnSpPr>
          <p:nvPr/>
        </p:nvCxnSpPr>
        <p:spPr>
          <a:xfrm flipH="1" flipV="1">
            <a:off x="7373186" y="3345782"/>
            <a:ext cx="1717763" cy="6753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直接箭头连接符 22">
            <a:extLst>
              <a:ext uri="{FF2B5EF4-FFF2-40B4-BE49-F238E27FC236}">
                <a16:creationId xmlns:a16="http://schemas.microsoft.com/office/drawing/2014/main" id="{93220FA5-E389-42BC-AC32-47D658E02B25}"/>
              </a:ext>
            </a:extLst>
          </p:cNvPr>
          <p:cNvCxnSpPr>
            <a:stCxn id="16" idx="3"/>
            <a:endCxn id="20" idx="0"/>
          </p:cNvCxnSpPr>
          <p:nvPr/>
        </p:nvCxnSpPr>
        <p:spPr>
          <a:xfrm>
            <a:off x="8168497" y="2913615"/>
            <a:ext cx="922452" cy="11075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4" name="直接箭头连接符 23">
            <a:extLst>
              <a:ext uri="{FF2B5EF4-FFF2-40B4-BE49-F238E27FC236}">
                <a16:creationId xmlns:a16="http://schemas.microsoft.com/office/drawing/2014/main" id="{40405702-548C-4ED6-BE63-16495EC76C77}"/>
              </a:ext>
            </a:extLst>
          </p:cNvPr>
          <p:cNvCxnSpPr>
            <a:cxnSpLocks/>
            <a:stCxn id="26" idx="2"/>
            <a:endCxn id="20" idx="0"/>
          </p:cNvCxnSpPr>
          <p:nvPr/>
        </p:nvCxnSpPr>
        <p:spPr>
          <a:xfrm flipH="1">
            <a:off x="9090949" y="3298839"/>
            <a:ext cx="998604" cy="722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4853EF84-F2C1-400E-8A11-E7BFC66995CE}"/>
              </a:ext>
            </a:extLst>
          </p:cNvPr>
          <p:cNvCxnSpPr>
            <a:stCxn id="17" idx="2"/>
            <a:endCxn id="21" idx="0"/>
          </p:cNvCxnSpPr>
          <p:nvPr/>
        </p:nvCxnSpPr>
        <p:spPr>
          <a:xfrm>
            <a:off x="10507272" y="3342026"/>
            <a:ext cx="795311" cy="67910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6" name="矩形: 圆角 25">
            <a:extLst>
              <a:ext uri="{FF2B5EF4-FFF2-40B4-BE49-F238E27FC236}">
                <a16:creationId xmlns:a16="http://schemas.microsoft.com/office/drawing/2014/main" id="{C7B876C6-71DC-4761-89EC-B4EF8939C6EA}"/>
              </a:ext>
            </a:extLst>
          </p:cNvPr>
          <p:cNvSpPr/>
          <p:nvPr/>
        </p:nvSpPr>
        <p:spPr>
          <a:xfrm>
            <a:off x="9786295" y="3037206"/>
            <a:ext cx="606515" cy="2616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LEB</a:t>
            </a:r>
            <a:endParaRPr kumimoji="0" lang="zh-CN" altLang="en-US"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endParaRPr>
          </a:p>
        </p:txBody>
      </p:sp>
      <p:sp>
        <p:nvSpPr>
          <p:cNvPr id="27" name="箭头: 右 26">
            <a:extLst>
              <a:ext uri="{FF2B5EF4-FFF2-40B4-BE49-F238E27FC236}">
                <a16:creationId xmlns:a16="http://schemas.microsoft.com/office/drawing/2014/main" id="{BBDEC555-8C2F-418C-B6BD-81DC9FE85B2B}"/>
              </a:ext>
            </a:extLst>
          </p:cNvPr>
          <p:cNvSpPr/>
          <p:nvPr/>
        </p:nvSpPr>
        <p:spPr>
          <a:xfrm>
            <a:off x="8566152" y="2861393"/>
            <a:ext cx="795311" cy="151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endParaRPr>
          </a:p>
        </p:txBody>
      </p:sp>
      <p:sp>
        <p:nvSpPr>
          <p:cNvPr id="28" name="文本框 27">
            <a:extLst>
              <a:ext uri="{FF2B5EF4-FFF2-40B4-BE49-F238E27FC236}">
                <a16:creationId xmlns:a16="http://schemas.microsoft.com/office/drawing/2014/main" id="{412902C6-3068-47D5-BDA2-6854A659E51E}"/>
              </a:ext>
            </a:extLst>
          </p:cNvPr>
          <p:cNvSpPr txBox="1"/>
          <p:nvPr/>
        </p:nvSpPr>
        <p:spPr>
          <a:xfrm>
            <a:off x="8269495" y="2577168"/>
            <a:ext cx="1388623" cy="27747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Forward for free</a:t>
            </a:r>
            <a:endParaRPr kumimoji="0" lang="zh-CN" altLang="en-US" sz="12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endParaRPr>
          </a:p>
        </p:txBody>
      </p:sp>
      <p:sp>
        <p:nvSpPr>
          <p:cNvPr id="29" name="文本框 28">
            <a:extLst>
              <a:ext uri="{FF2B5EF4-FFF2-40B4-BE49-F238E27FC236}">
                <a16:creationId xmlns:a16="http://schemas.microsoft.com/office/drawing/2014/main" id="{C372ECF7-BD46-4ADD-9B02-1E7D8E136421}"/>
              </a:ext>
            </a:extLst>
          </p:cNvPr>
          <p:cNvSpPr txBox="1"/>
          <p:nvPr/>
        </p:nvSpPr>
        <p:spPr>
          <a:xfrm>
            <a:off x="8132627" y="3080416"/>
            <a:ext cx="1388623" cy="52322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Play with TRTC:</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1</a:t>
            </a:r>
            <a:r>
              <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a:t>
            </a: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U-low lantency</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2</a:t>
            </a:r>
            <a:r>
              <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a:t>
            </a: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High cost</a:t>
            </a:r>
            <a:endPar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endParaRPr>
          </a:p>
        </p:txBody>
      </p:sp>
      <p:sp>
        <p:nvSpPr>
          <p:cNvPr id="30" name="文本框 29">
            <a:extLst>
              <a:ext uri="{FF2B5EF4-FFF2-40B4-BE49-F238E27FC236}">
                <a16:creationId xmlns:a16="http://schemas.microsoft.com/office/drawing/2014/main" id="{EA5EE389-1355-43A2-A631-45E685C5F783}"/>
              </a:ext>
            </a:extLst>
          </p:cNvPr>
          <p:cNvSpPr txBox="1"/>
          <p:nvPr/>
        </p:nvSpPr>
        <p:spPr>
          <a:xfrm>
            <a:off x="9255927" y="3839185"/>
            <a:ext cx="1388623" cy="52322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Play with LEB:</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1</a:t>
            </a:r>
            <a:r>
              <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a:t>
            </a: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U-low lantency</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2</a:t>
            </a:r>
            <a:r>
              <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a:t>
            </a: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Cost-effective</a:t>
            </a:r>
            <a:endPar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endParaRPr>
          </a:p>
        </p:txBody>
      </p:sp>
      <p:sp>
        <p:nvSpPr>
          <p:cNvPr id="31" name="文本框 30">
            <a:extLst>
              <a:ext uri="{FF2B5EF4-FFF2-40B4-BE49-F238E27FC236}">
                <a16:creationId xmlns:a16="http://schemas.microsoft.com/office/drawing/2014/main" id="{941E71D5-BA29-4061-BB86-91C4B043774E}"/>
              </a:ext>
            </a:extLst>
          </p:cNvPr>
          <p:cNvSpPr txBox="1"/>
          <p:nvPr/>
        </p:nvSpPr>
        <p:spPr>
          <a:xfrm>
            <a:off x="10919781" y="3315965"/>
            <a:ext cx="1388623" cy="52322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Play with CSS:</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1</a:t>
            </a:r>
            <a:r>
              <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a:t>
            </a: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high lantency</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2</a:t>
            </a:r>
            <a:r>
              <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a:t>
            </a:r>
            <a:r>
              <a:rPr kumimoji="0" lang="en-US" altLang="zh-CN"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rPr>
              <a:t>Cost-effective</a:t>
            </a:r>
            <a:endParaRPr kumimoji="0" lang="zh-CN" altLang="en-US" sz="900" b="0" i="0" u="none" strike="noStrike" kern="1200" cap="none" spc="0" normalizeH="0" baseline="0" noProof="0">
              <a:ln>
                <a:noFill/>
              </a:ln>
              <a:solidFill>
                <a:srgbClr val="0000CC"/>
              </a:solidFill>
              <a:effectLst/>
              <a:uLnTx/>
              <a:uFillTx/>
              <a:latin typeface="TencentSans W7" panose="02010600030101010101" charset="-122"/>
              <a:ea typeface="TencentSans W7" panose="02010600030101010101" charset="-122"/>
            </a:endParaRPr>
          </a:p>
        </p:txBody>
      </p:sp>
      <p:sp>
        <p:nvSpPr>
          <p:cNvPr id="32" name="矩形 31">
            <a:extLst>
              <a:ext uri="{FF2B5EF4-FFF2-40B4-BE49-F238E27FC236}">
                <a16:creationId xmlns:a16="http://schemas.microsoft.com/office/drawing/2014/main" id="{4F707EC4-1A85-410B-9C76-49C425BE04C5}"/>
              </a:ext>
            </a:extLst>
          </p:cNvPr>
          <p:cNvSpPr/>
          <p:nvPr/>
        </p:nvSpPr>
        <p:spPr>
          <a:xfrm>
            <a:off x="804601" y="4623339"/>
            <a:ext cx="4716462" cy="373888"/>
          </a:xfrm>
          <a:prstGeom prst="rect">
            <a:avLst/>
          </a:prstGeom>
          <a:solidFill>
            <a:srgbClr val="006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Solution</a:t>
            </a:r>
            <a:endParaRPr kumimoji="0" lang="zh-CN" altLang="en-US"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endParaRPr>
          </a:p>
        </p:txBody>
      </p:sp>
      <p:sp>
        <p:nvSpPr>
          <p:cNvPr id="33" name="矩形 32">
            <a:extLst>
              <a:ext uri="{FF2B5EF4-FFF2-40B4-BE49-F238E27FC236}">
                <a16:creationId xmlns:a16="http://schemas.microsoft.com/office/drawing/2014/main" id="{74688C19-2A88-410F-894E-6C5A3CE3267E}"/>
              </a:ext>
            </a:extLst>
          </p:cNvPr>
          <p:cNvSpPr/>
          <p:nvPr/>
        </p:nvSpPr>
        <p:spPr>
          <a:xfrm>
            <a:off x="799443" y="3346145"/>
            <a:ext cx="4716462" cy="373888"/>
          </a:xfrm>
          <a:prstGeom prst="rect">
            <a:avLst/>
          </a:prstGeom>
          <a:solidFill>
            <a:srgbClr val="006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Custom demands</a:t>
            </a:r>
            <a:endParaRPr kumimoji="0" lang="zh-CN" altLang="en-US" sz="1800" b="0"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endParaRPr>
          </a:p>
        </p:txBody>
      </p:sp>
      <p:sp>
        <p:nvSpPr>
          <p:cNvPr id="4" name="文本框 3">
            <a:extLst>
              <a:ext uri="{FF2B5EF4-FFF2-40B4-BE49-F238E27FC236}">
                <a16:creationId xmlns:a16="http://schemas.microsoft.com/office/drawing/2014/main" id="{70A201F0-2139-ACFF-1D40-5B26EC390510}"/>
              </a:ext>
            </a:extLst>
          </p:cNvPr>
          <p:cNvSpPr txBox="1"/>
          <p:nvPr/>
        </p:nvSpPr>
        <p:spPr>
          <a:xfrm>
            <a:off x="6412785" y="6158956"/>
            <a:ext cx="5750481" cy="307777"/>
          </a:xfrm>
          <a:prstGeom prst="rect">
            <a:avLst/>
          </a:prstGeom>
          <a:noFill/>
        </p:spPr>
        <p:txBody>
          <a:bodyPr wrap="square">
            <a:spAutoFit/>
          </a:bodyPr>
          <a:lstStyle/>
          <a:p>
            <a:r>
              <a:rPr lang="en-US" altLang="zh-CN" sz="1400" dirty="0">
                <a:latin typeface="TencentSans W3" panose="020C04030202040F0204" pitchFamily="34" charset="-122"/>
                <a:ea typeface="TencentSans W3" panose="020C04030202040F0204" pitchFamily="34" charset="-122"/>
              </a:rPr>
              <a:t>Link:</a:t>
            </a:r>
            <a:r>
              <a:rPr lang="zh-CN" altLang="en-US" sz="1400" dirty="0">
                <a:latin typeface="TencentSans W3" panose="020C04030202040F0204" pitchFamily="34" charset="-122"/>
                <a:ea typeface="TencentSans W3" panose="020C04030202040F0204" pitchFamily="34" charset="-122"/>
              </a:rPr>
              <a:t> </a:t>
            </a:r>
            <a:r>
              <a:rPr lang="en" altLang="zh-CN" sz="1400" dirty="0">
                <a:latin typeface="TencentSans W3" panose="020C04030202040F0204" pitchFamily="34" charset="-122"/>
                <a:ea typeface="TencentSans W3" panose="020C04030202040F0204" pitchFamily="34" charset="-122"/>
                <a:hlinkClick r:id="rId6"/>
              </a:rPr>
              <a:t>https://</a:t>
            </a:r>
            <a:r>
              <a:rPr lang="en" altLang="zh-CN" sz="1400" dirty="0" err="1">
                <a:latin typeface="TencentSans W3" panose="020C04030202040F0204" pitchFamily="34" charset="-122"/>
                <a:ea typeface="TencentSans W3" panose="020C04030202040F0204" pitchFamily="34" charset="-122"/>
                <a:hlinkClick r:id="rId6"/>
              </a:rPr>
              <a:t>www.tencentcloud.com</a:t>
            </a:r>
            <a:r>
              <a:rPr lang="en" altLang="zh-CN" sz="1400" dirty="0">
                <a:latin typeface="TencentSans W3" panose="020C04030202040F0204" pitchFamily="34" charset="-122"/>
                <a:ea typeface="TencentSans W3" panose="020C04030202040F0204" pitchFamily="34" charset="-122"/>
                <a:hlinkClick r:id="rId6"/>
              </a:rPr>
              <a:t>/customers/detail/2105</a:t>
            </a:r>
            <a:endParaRPr lang="en" altLang="zh-CN" sz="1400" dirty="0">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4208730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4">
            <a:extLst>
              <a:ext uri="{FF2B5EF4-FFF2-40B4-BE49-F238E27FC236}">
                <a16:creationId xmlns:a16="http://schemas.microsoft.com/office/drawing/2014/main" id="{AAB41AEE-3AFC-5A46-994E-28EC5DFC68C9}"/>
              </a:ext>
            </a:extLst>
          </p:cNvPr>
          <p:cNvSpPr>
            <a:spLocks noChangeArrowheads="1"/>
          </p:cNvSpPr>
          <p:nvPr/>
        </p:nvSpPr>
        <p:spPr bwMode="auto">
          <a:xfrm>
            <a:off x="5036" y="157163"/>
            <a:ext cx="142875" cy="495300"/>
          </a:xfrm>
          <a:prstGeom prst="rect">
            <a:avLst/>
          </a:prstGeom>
          <a:solidFill>
            <a:srgbClr val="0060FF"/>
          </a:solidFill>
          <a:ln>
            <a:noFill/>
          </a:ln>
        </p:spPr>
        <p:txBody>
          <a:bodyPr anchor="ctr"/>
          <a:lstStyle>
            <a:lvl1pPr>
              <a:spcBef>
                <a:spcPct val="20000"/>
              </a:spcBef>
              <a:buChar char="•"/>
              <a:defRPr sz="3200">
                <a:solidFill>
                  <a:schemeClr val="tx1"/>
                </a:solidFill>
                <a:latin typeface="Arial" charset="0"/>
                <a:ea typeface="宋体" charset="-122"/>
              </a:defRPr>
            </a:lvl1pPr>
            <a:lvl2pPr marL="742950" indent="-285750">
              <a:spcBef>
                <a:spcPct val="20000"/>
              </a:spcBef>
              <a:buChar char="–"/>
              <a:defRPr sz="2800">
                <a:solidFill>
                  <a:schemeClr val="tx1"/>
                </a:solidFill>
                <a:latin typeface="Arial" charset="0"/>
                <a:ea typeface="宋体" charset="-122"/>
              </a:defRPr>
            </a:lvl2pPr>
            <a:lvl3pPr marL="1143000" indent="-228600">
              <a:spcBef>
                <a:spcPct val="20000"/>
              </a:spcBef>
              <a:buChar char="•"/>
              <a:defRPr sz="2400">
                <a:solidFill>
                  <a:schemeClr val="tx1"/>
                </a:solidFill>
                <a:latin typeface="Arial" charset="0"/>
                <a:ea typeface="宋体" charset="-122"/>
              </a:defRPr>
            </a:lvl3pPr>
            <a:lvl4pPr marL="1600200" indent="-228600">
              <a:spcBef>
                <a:spcPct val="20000"/>
              </a:spcBef>
              <a:buChar char="–"/>
              <a:defRPr sz="2000">
                <a:solidFill>
                  <a:schemeClr val="tx1"/>
                </a:solidFill>
                <a:latin typeface="Arial" charset="0"/>
                <a:ea typeface="宋体" charset="-122"/>
              </a:defRPr>
            </a:lvl4pPr>
            <a:lvl5pPr marL="2057400" indent="-22860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1" u="none" strike="noStrike" kern="1200" cap="none" spc="0" normalizeH="0" baseline="0" noProof="0">
              <a:ln>
                <a:noFill/>
              </a:ln>
              <a:solidFill>
                <a:srgbClr val="0060FF"/>
              </a:solidFill>
              <a:effectLst/>
              <a:uLnTx/>
              <a:uFillTx/>
              <a:latin typeface="TencentSans W7" panose="02010600030101010101" charset="-122"/>
              <a:ea typeface="TencentSans W7" panose="02010600030101010101" charset="-122"/>
            </a:endParaRPr>
          </a:p>
        </p:txBody>
      </p:sp>
      <p:sp>
        <p:nvSpPr>
          <p:cNvPr id="102" name="Rectangle 5">
            <a:extLst>
              <a:ext uri="{FF2B5EF4-FFF2-40B4-BE49-F238E27FC236}">
                <a16:creationId xmlns:a16="http://schemas.microsoft.com/office/drawing/2014/main" id="{EFBCA9CF-54ED-0A41-83FD-CA34DD3BF0E8}"/>
              </a:ext>
            </a:extLst>
          </p:cNvPr>
          <p:cNvSpPr>
            <a:spLocks noChangeArrowheads="1"/>
          </p:cNvSpPr>
          <p:nvPr/>
        </p:nvSpPr>
        <p:spPr bwMode="auto">
          <a:xfrm>
            <a:off x="205061" y="157163"/>
            <a:ext cx="34925" cy="495300"/>
          </a:xfrm>
          <a:prstGeom prst="rect">
            <a:avLst/>
          </a:prstGeom>
          <a:solidFill>
            <a:srgbClr val="0060FF"/>
          </a:solidFill>
          <a:ln>
            <a:noFill/>
          </a:ln>
        </p:spPr>
        <p:txBody>
          <a:bodyPr anchor="ctr"/>
          <a:lstStyle>
            <a:lvl1pPr>
              <a:spcBef>
                <a:spcPct val="20000"/>
              </a:spcBef>
              <a:buChar char="•"/>
              <a:defRPr sz="3200">
                <a:solidFill>
                  <a:schemeClr val="tx1"/>
                </a:solidFill>
                <a:latin typeface="Arial" charset="0"/>
                <a:ea typeface="宋体" charset="-122"/>
              </a:defRPr>
            </a:lvl1pPr>
            <a:lvl2pPr marL="742950" indent="-285750">
              <a:spcBef>
                <a:spcPct val="20000"/>
              </a:spcBef>
              <a:buChar char="–"/>
              <a:defRPr sz="2800">
                <a:solidFill>
                  <a:schemeClr val="tx1"/>
                </a:solidFill>
                <a:latin typeface="Arial" charset="0"/>
                <a:ea typeface="宋体" charset="-122"/>
              </a:defRPr>
            </a:lvl2pPr>
            <a:lvl3pPr marL="1143000" indent="-228600">
              <a:spcBef>
                <a:spcPct val="20000"/>
              </a:spcBef>
              <a:buChar char="•"/>
              <a:defRPr sz="2400">
                <a:solidFill>
                  <a:schemeClr val="tx1"/>
                </a:solidFill>
                <a:latin typeface="Arial" charset="0"/>
                <a:ea typeface="宋体" charset="-122"/>
              </a:defRPr>
            </a:lvl3pPr>
            <a:lvl4pPr marL="1600200" indent="-228600">
              <a:spcBef>
                <a:spcPct val="20000"/>
              </a:spcBef>
              <a:buChar char="–"/>
              <a:defRPr sz="2000">
                <a:solidFill>
                  <a:schemeClr val="tx1"/>
                </a:solidFill>
                <a:latin typeface="Arial" charset="0"/>
                <a:ea typeface="宋体" charset="-122"/>
              </a:defRPr>
            </a:lvl4pPr>
            <a:lvl5pPr marL="2057400" indent="-22860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1" u="none" strike="noStrike" kern="1200" cap="none" spc="0" normalizeH="0" baseline="0" noProof="0">
              <a:ln>
                <a:noFill/>
              </a:ln>
              <a:solidFill>
                <a:srgbClr val="0060FF"/>
              </a:solidFill>
              <a:effectLst/>
              <a:uLnTx/>
              <a:uFillTx/>
              <a:latin typeface="TencentSans W7" panose="02010600030101010101" charset="-122"/>
              <a:ea typeface="TencentSans W7" panose="02010600030101010101" charset="-122"/>
            </a:endParaRPr>
          </a:p>
        </p:txBody>
      </p:sp>
      <p:pic>
        <p:nvPicPr>
          <p:cNvPr id="192" name="图片 191">
            <a:extLst>
              <a:ext uri="{FF2B5EF4-FFF2-40B4-BE49-F238E27FC236}">
                <a16:creationId xmlns:a16="http://schemas.microsoft.com/office/drawing/2014/main" id="{D4C2A15E-DAD7-844D-91D8-98C30C8DA807}"/>
              </a:ext>
            </a:extLst>
          </p:cNvPr>
          <p:cNvPicPr>
            <a:picLocks noChangeAspect="1"/>
          </p:cNvPicPr>
          <p:nvPr/>
        </p:nvPicPr>
        <p:blipFill>
          <a:blip r:embed="rId3"/>
          <a:stretch>
            <a:fillRect/>
          </a:stretch>
        </p:blipFill>
        <p:spPr>
          <a:xfrm>
            <a:off x="10902948" y="215900"/>
            <a:ext cx="948859" cy="324000"/>
          </a:xfrm>
          <a:prstGeom prst="rect">
            <a:avLst/>
          </a:prstGeom>
        </p:spPr>
      </p:pic>
      <p:sp>
        <p:nvSpPr>
          <p:cNvPr id="2" name="灯片编号占位符 1">
            <a:extLst>
              <a:ext uri="{FF2B5EF4-FFF2-40B4-BE49-F238E27FC236}">
                <a16:creationId xmlns:a16="http://schemas.microsoft.com/office/drawing/2014/main" id="{D99BB6F2-27F0-3447-9A17-DDA8B32213FA}"/>
              </a:ext>
            </a:extLst>
          </p:cNvPr>
          <p:cNvSpPr>
            <a:spLocks noGrp="1"/>
          </p:cNvSpPr>
          <p:nvPr>
            <p:ph type="sldNum" sz="quarter" idx="12"/>
          </p:nvPr>
        </p:nvSpPr>
        <p:spPr/>
        <p:txBody>
          <a:bodyPr/>
          <a:lstStyle/>
          <a:p>
            <a:fld id="{2ECA1211-E3B7-D44B-9A10-F714C11A846A}" type="slidenum">
              <a:rPr kumimoji="1" lang="zh-CN" altLang="en-US" b="1" smtClean="0">
                <a:latin typeface="Microsoft YaHei" panose="020B0503020204020204" pitchFamily="34" charset="-122"/>
                <a:ea typeface="Microsoft YaHei" panose="020B0503020204020204" pitchFamily="34" charset="-122"/>
              </a:rPr>
              <a:t>15</a:t>
            </a:fld>
            <a:endParaRPr kumimoji="1" lang="zh-CN" altLang="en-US" b="1" dirty="0">
              <a:latin typeface="Microsoft YaHei" panose="020B0503020204020204" pitchFamily="34" charset="-122"/>
              <a:ea typeface="Microsoft YaHei" panose="020B0503020204020204" pitchFamily="34" charset="-122"/>
            </a:endParaRPr>
          </a:p>
        </p:txBody>
      </p:sp>
      <p:sp>
        <p:nvSpPr>
          <p:cNvPr id="6" name="标题 1">
            <a:extLst>
              <a:ext uri="{FF2B5EF4-FFF2-40B4-BE49-F238E27FC236}">
                <a16:creationId xmlns:a16="http://schemas.microsoft.com/office/drawing/2014/main" id="{8EA533D9-827C-4B51-AEBC-DDEAFFF87318}"/>
              </a:ext>
            </a:extLst>
          </p:cNvPr>
          <p:cNvSpPr>
            <a:spLocks noGrp="1"/>
          </p:cNvSpPr>
          <p:nvPr>
            <p:ph type="title"/>
          </p:nvPr>
        </p:nvSpPr>
        <p:spPr>
          <a:xfrm>
            <a:off x="325462" y="-240202"/>
            <a:ext cx="10515600" cy="1325563"/>
          </a:xfrm>
        </p:spPr>
        <p:txBody>
          <a:bodyPr anchor="ctr">
            <a:normAutofit/>
          </a:bodyPr>
          <a:lstStyle/>
          <a:p>
            <a:r>
              <a:rPr lang="en-US" sz="2400" dirty="0">
                <a:latin typeface="TencentSans W7" panose="02010600030101010101" charset="-122"/>
                <a:ea typeface="TencentSans W7" panose="02010600030101010101" charset="-122"/>
              </a:rPr>
              <a:t>OTT</a:t>
            </a:r>
            <a:r>
              <a:rPr lang="en-US" altLang="zh-CN" sz="2400" dirty="0">
                <a:latin typeface="TencentSans W7" panose="02010600030101010101" charset="-122"/>
                <a:ea typeface="TencentSans W7" panose="02010600030101010101" charset="-122"/>
              </a:rPr>
              <a:t> streaming platform – Cyprus </a:t>
            </a:r>
            <a:r>
              <a:rPr lang="en-US" sz="2400" dirty="0">
                <a:latin typeface="TencentSans W7" panose="02010600030101010101" charset="-122"/>
                <a:ea typeface="TencentSans W7" panose="02010600030101010101" charset="-122"/>
              </a:rPr>
              <a:t>Digital TV</a:t>
            </a:r>
          </a:p>
        </p:txBody>
      </p:sp>
      <p:pic>
        <p:nvPicPr>
          <p:cNvPr id="7" name="图片 6">
            <a:extLst>
              <a:ext uri="{FF2B5EF4-FFF2-40B4-BE49-F238E27FC236}">
                <a16:creationId xmlns:a16="http://schemas.microsoft.com/office/drawing/2014/main" id="{81E66435-CBF9-4782-A0E5-F915ED1229D7}"/>
              </a:ext>
            </a:extLst>
          </p:cNvPr>
          <p:cNvPicPr/>
          <p:nvPr/>
        </p:nvPicPr>
        <p:blipFill>
          <a:blip r:embed="rId4"/>
          <a:stretch/>
        </p:blipFill>
        <p:spPr>
          <a:xfrm>
            <a:off x="1085177" y="982247"/>
            <a:ext cx="4247153" cy="2558690"/>
          </a:xfrm>
          <a:prstGeom prst="rect">
            <a:avLst/>
          </a:prstGeom>
        </p:spPr>
      </p:pic>
      <p:cxnSp>
        <p:nvCxnSpPr>
          <p:cNvPr id="8" name="直接箭头连接符 7">
            <a:extLst>
              <a:ext uri="{FF2B5EF4-FFF2-40B4-BE49-F238E27FC236}">
                <a16:creationId xmlns:a16="http://schemas.microsoft.com/office/drawing/2014/main" id="{CB105B4C-1098-4C60-B5EA-640394CD0092}"/>
              </a:ext>
            </a:extLst>
          </p:cNvPr>
          <p:cNvCxnSpPr/>
          <p:nvPr/>
        </p:nvCxnSpPr>
        <p:spPr>
          <a:xfrm>
            <a:off x="804570" y="3766591"/>
            <a:ext cx="10341884" cy="0"/>
          </a:xfrm>
          <a:prstGeom prst="straightConnector1">
            <a:avLst/>
          </a:prstGeom>
          <a:noFill/>
          <a:ln w="12700">
            <a:solidFill>
              <a:srgbClr val="000000"/>
            </a:solidFill>
            <a:prstDash val="dash"/>
            <a:headEnd/>
            <a:tailEnd/>
          </a:ln>
        </p:spPr>
      </p:cxnSp>
      <p:sp>
        <p:nvSpPr>
          <p:cNvPr id="9" name="文本框 8">
            <a:extLst>
              <a:ext uri="{FF2B5EF4-FFF2-40B4-BE49-F238E27FC236}">
                <a16:creationId xmlns:a16="http://schemas.microsoft.com/office/drawing/2014/main" id="{C99D3656-B762-4483-8C40-F1BF48A01102}"/>
              </a:ext>
            </a:extLst>
          </p:cNvPr>
          <p:cNvSpPr txBox="1"/>
          <p:nvPr/>
        </p:nvSpPr>
        <p:spPr>
          <a:xfrm>
            <a:off x="862039" y="3766591"/>
            <a:ext cx="5295900" cy="774700"/>
          </a:xfrm>
          <a:prstGeom prst="rect">
            <a:avLst/>
          </a:prstGeom>
          <a:ln w="12700">
            <a:prstDash val="solid"/>
          </a:ln>
        </p:spPr>
        <p:txBody>
          <a:bodyPr>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Solution:</a:t>
            </a:r>
            <a:endParaRPr kumimoji="0" sz="18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endParaRPr>
          </a:p>
          <a:p>
            <a:pPr marL="0" marR="0" lvl="0" indent="0" algn="l" defTabSz="914400" eaLnBrk="1" fontAlgn="auto" latinLnBrk="0" hangingPunct="1">
              <a:lnSpc>
                <a:spcPct val="150000"/>
              </a:lnSpc>
              <a:spcBef>
                <a:spcPts val="0"/>
              </a:spcBef>
              <a:spcAft>
                <a:spcPts val="0"/>
              </a:spcAft>
              <a:buClrTx/>
              <a:buSzTx/>
              <a:buFontTx/>
              <a:buNone/>
              <a:tabLst/>
              <a:defRPr/>
            </a:pPr>
            <a:r>
              <a:rPr kumimoji="0" sz="1200" b="1" i="0" u="none" strike="noStrike" kern="1200" cap="none" spc="0" normalizeH="0" baseline="0" noProof="0" dirty="0" err="1">
                <a:ln>
                  <a:noFill/>
                </a:ln>
                <a:solidFill>
                  <a:srgbClr val="403ED6"/>
                </a:solidFill>
                <a:effectLst/>
                <a:uLnTx/>
                <a:uFillTx/>
                <a:latin typeface="TencentSans W7" panose="02010600030101010101" charset="-122"/>
                <a:ea typeface="TencentSans W7" panose="02010600030101010101" charset="-122"/>
              </a:rPr>
              <a:t>Streamlive</a:t>
            </a:r>
            <a:r>
              <a:rPr kumimoji="0"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 +CSS</a:t>
            </a:r>
            <a:r>
              <a:rPr kumimoji="0" lang="en-US"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 global accelerator, deliver the software with TOVP.</a:t>
            </a:r>
            <a:endParaRPr kumimoji="0"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endParaRPr>
          </a:p>
        </p:txBody>
      </p:sp>
      <p:sp>
        <p:nvSpPr>
          <p:cNvPr id="10" name="矩形: 圆角 9">
            <a:extLst>
              <a:ext uri="{FF2B5EF4-FFF2-40B4-BE49-F238E27FC236}">
                <a16:creationId xmlns:a16="http://schemas.microsoft.com/office/drawing/2014/main" id="{814DA135-109A-47BF-8A57-6C8431717E56}"/>
              </a:ext>
            </a:extLst>
          </p:cNvPr>
          <p:cNvSpPr/>
          <p:nvPr/>
        </p:nvSpPr>
        <p:spPr>
          <a:xfrm>
            <a:off x="924922" y="4638208"/>
            <a:ext cx="3266170" cy="1824114"/>
          </a:xfrm>
          <a:prstGeom prst="roundRect">
            <a:avLst/>
          </a:prstGeom>
          <a:solidFill>
            <a:srgbClr val="DEEBF7"/>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encentSans W7" panose="02010600030101010101" charset="-122"/>
              <a:ea typeface="TencentSans W7" panose="02010600030101010101" charset="-122"/>
            </a:endParaRPr>
          </a:p>
        </p:txBody>
      </p:sp>
      <p:sp>
        <p:nvSpPr>
          <p:cNvPr id="11" name="矩形: 圆角 10">
            <a:extLst>
              <a:ext uri="{FF2B5EF4-FFF2-40B4-BE49-F238E27FC236}">
                <a16:creationId xmlns:a16="http://schemas.microsoft.com/office/drawing/2014/main" id="{53AC4CB5-EDB7-457D-9D59-69E45B049F93}"/>
              </a:ext>
            </a:extLst>
          </p:cNvPr>
          <p:cNvSpPr/>
          <p:nvPr/>
        </p:nvSpPr>
        <p:spPr>
          <a:xfrm>
            <a:off x="1183534" y="4698985"/>
            <a:ext cx="1475045" cy="440598"/>
          </a:xfrm>
          <a:prstGeom prst="roundRect">
            <a:avLst/>
          </a:prstGeom>
          <a:solidFill>
            <a:srgbClr val="0060FF"/>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err="1">
                <a:ln>
                  <a:noFill/>
                </a:ln>
                <a:solidFill>
                  <a:srgbClr val="FFFFFF"/>
                </a:solidFill>
                <a:effectLst/>
                <a:uLnTx/>
                <a:uFillTx/>
                <a:latin typeface="TencentSans W7" panose="02010600030101010101" charset="-122"/>
                <a:ea typeface="TencentSans W7" panose="02010600030101010101" charset="-122"/>
              </a:rPr>
              <a:t>Streamlive</a:t>
            </a:r>
            <a:endParaRPr kumimoji="0" sz="18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p:txBody>
      </p:sp>
      <p:sp>
        <p:nvSpPr>
          <p:cNvPr id="12" name="矩形: 圆角 11">
            <a:extLst>
              <a:ext uri="{FF2B5EF4-FFF2-40B4-BE49-F238E27FC236}">
                <a16:creationId xmlns:a16="http://schemas.microsoft.com/office/drawing/2014/main" id="{ACC02EB5-E562-463A-A25A-2A56659F7B09}"/>
              </a:ext>
            </a:extLst>
          </p:cNvPr>
          <p:cNvSpPr/>
          <p:nvPr/>
        </p:nvSpPr>
        <p:spPr>
          <a:xfrm>
            <a:off x="1183534" y="5751051"/>
            <a:ext cx="1475045" cy="584271"/>
          </a:xfrm>
          <a:prstGeom prst="roundRect">
            <a:avLst/>
          </a:prstGeom>
          <a:solidFill>
            <a:srgbClr val="0060FF"/>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Stream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Package</a:t>
            </a:r>
          </a:p>
        </p:txBody>
      </p:sp>
      <p:sp>
        <p:nvSpPr>
          <p:cNvPr id="13" name="矩形: 圆角 12">
            <a:extLst>
              <a:ext uri="{FF2B5EF4-FFF2-40B4-BE49-F238E27FC236}">
                <a16:creationId xmlns:a16="http://schemas.microsoft.com/office/drawing/2014/main" id="{D59D3674-4B2D-4368-812C-D4939A2B9B5B}"/>
              </a:ext>
            </a:extLst>
          </p:cNvPr>
          <p:cNvSpPr/>
          <p:nvPr/>
        </p:nvSpPr>
        <p:spPr>
          <a:xfrm>
            <a:off x="3208754" y="5225159"/>
            <a:ext cx="766257" cy="555536"/>
          </a:xfrm>
          <a:prstGeom prst="roundRect">
            <a:avLst/>
          </a:prstGeom>
          <a:solidFill>
            <a:srgbClr val="0060FF"/>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CSS</a:t>
            </a:r>
          </a:p>
        </p:txBody>
      </p:sp>
      <p:cxnSp>
        <p:nvCxnSpPr>
          <p:cNvPr id="14" name="直接箭头连接符 13">
            <a:extLst>
              <a:ext uri="{FF2B5EF4-FFF2-40B4-BE49-F238E27FC236}">
                <a16:creationId xmlns:a16="http://schemas.microsoft.com/office/drawing/2014/main" id="{D4205277-B65F-463C-86BF-BD4132D6F7D5}"/>
              </a:ext>
            </a:extLst>
          </p:cNvPr>
          <p:cNvCxnSpPr>
            <a:stCxn id="11" idx="2"/>
            <a:endCxn id="12" idx="0"/>
          </p:cNvCxnSpPr>
          <p:nvPr/>
        </p:nvCxnSpPr>
        <p:spPr>
          <a:xfrm>
            <a:off x="1921056" y="5139583"/>
            <a:ext cx="0" cy="611468"/>
          </a:xfrm>
          <a:prstGeom prst="straightConnector1">
            <a:avLst/>
          </a:prstGeom>
          <a:noFill/>
          <a:ln w="12700">
            <a:solidFill>
              <a:srgbClr val="0C10F8"/>
            </a:solidFill>
            <a:prstDash val="solid"/>
            <a:headEnd/>
            <a:tailEnd type="triangle"/>
          </a:ln>
        </p:spPr>
      </p:cxnSp>
      <p:cxnSp>
        <p:nvCxnSpPr>
          <p:cNvPr id="15" name="直接箭头连接符 14">
            <a:extLst>
              <a:ext uri="{FF2B5EF4-FFF2-40B4-BE49-F238E27FC236}">
                <a16:creationId xmlns:a16="http://schemas.microsoft.com/office/drawing/2014/main" id="{4BF1BD0A-4017-4201-960D-309DB38A3794}"/>
              </a:ext>
            </a:extLst>
          </p:cNvPr>
          <p:cNvCxnSpPr>
            <a:stCxn id="12" idx="3"/>
            <a:endCxn id="13" idx="1"/>
          </p:cNvCxnSpPr>
          <p:nvPr/>
        </p:nvCxnSpPr>
        <p:spPr>
          <a:xfrm flipV="1">
            <a:off x="2658578" y="5502927"/>
            <a:ext cx="550176" cy="540259"/>
          </a:xfrm>
          <a:prstGeom prst="straightConnector1">
            <a:avLst/>
          </a:prstGeom>
          <a:noFill/>
          <a:ln w="12700">
            <a:solidFill>
              <a:srgbClr val="0C10F8"/>
            </a:solidFill>
            <a:prstDash val="solid"/>
            <a:headEnd/>
            <a:tailEnd type="triangle"/>
          </a:ln>
        </p:spPr>
      </p:cxnSp>
      <p:sp>
        <p:nvSpPr>
          <p:cNvPr id="16" name="矩形 15">
            <a:extLst>
              <a:ext uri="{FF2B5EF4-FFF2-40B4-BE49-F238E27FC236}">
                <a16:creationId xmlns:a16="http://schemas.microsoft.com/office/drawing/2014/main" id="{21769A43-9676-4359-9ACB-62864FE1D65F}"/>
              </a:ext>
            </a:extLst>
          </p:cNvPr>
          <p:cNvSpPr/>
          <p:nvPr/>
        </p:nvSpPr>
        <p:spPr>
          <a:xfrm>
            <a:off x="4548276" y="4716961"/>
            <a:ext cx="967399" cy="1666609"/>
          </a:xfrm>
          <a:prstGeom prst="rect">
            <a:avLst/>
          </a:prstGeom>
          <a:solidFill>
            <a:srgbClr val="DEEBF7"/>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encentSans W7" panose="02010600030101010101" charset="-122"/>
              <a:ea typeface="TencentSans W7" panose="02010600030101010101" charset="-122"/>
            </a:endParaRPr>
          </a:p>
        </p:txBody>
      </p:sp>
      <p:sp>
        <p:nvSpPr>
          <p:cNvPr id="17" name="矩形: 圆角 16">
            <a:extLst>
              <a:ext uri="{FF2B5EF4-FFF2-40B4-BE49-F238E27FC236}">
                <a16:creationId xmlns:a16="http://schemas.microsoft.com/office/drawing/2014/main" id="{F46051AE-3483-4541-A549-13F02DAA5123}"/>
              </a:ext>
            </a:extLst>
          </p:cNvPr>
          <p:cNvSpPr/>
          <p:nvPr/>
        </p:nvSpPr>
        <p:spPr>
          <a:xfrm>
            <a:off x="4685160" y="4890906"/>
            <a:ext cx="718366" cy="296925"/>
          </a:xfrm>
          <a:prstGeom prst="roundRect">
            <a:avLst/>
          </a:prstGeom>
          <a:solidFill>
            <a:srgbClr val="0060FF"/>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WEB</a:t>
            </a:r>
          </a:p>
        </p:txBody>
      </p:sp>
      <p:sp>
        <p:nvSpPr>
          <p:cNvPr id="18" name="矩形: 圆角 17">
            <a:extLst>
              <a:ext uri="{FF2B5EF4-FFF2-40B4-BE49-F238E27FC236}">
                <a16:creationId xmlns:a16="http://schemas.microsoft.com/office/drawing/2014/main" id="{4D1A9140-67EE-428C-885A-FD9688686379}"/>
              </a:ext>
            </a:extLst>
          </p:cNvPr>
          <p:cNvSpPr/>
          <p:nvPr/>
        </p:nvSpPr>
        <p:spPr>
          <a:xfrm>
            <a:off x="4685160" y="5407273"/>
            <a:ext cx="718366" cy="296925"/>
          </a:xfrm>
          <a:prstGeom prst="roundRect">
            <a:avLst/>
          </a:prstGeom>
          <a:solidFill>
            <a:srgbClr val="0060FF"/>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rPr>
              <a:t>Android</a:t>
            </a:r>
            <a:endParaRPr kumimoji="0"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p:txBody>
      </p:sp>
      <p:sp>
        <p:nvSpPr>
          <p:cNvPr id="19" name="矩形: 圆角 18">
            <a:extLst>
              <a:ext uri="{FF2B5EF4-FFF2-40B4-BE49-F238E27FC236}">
                <a16:creationId xmlns:a16="http://schemas.microsoft.com/office/drawing/2014/main" id="{D62B455D-DA9C-493C-824C-7185F2EEC30F}"/>
              </a:ext>
            </a:extLst>
          </p:cNvPr>
          <p:cNvSpPr/>
          <p:nvPr/>
        </p:nvSpPr>
        <p:spPr>
          <a:xfrm>
            <a:off x="4685160" y="5886470"/>
            <a:ext cx="718366" cy="296925"/>
          </a:xfrm>
          <a:prstGeom prst="roundRect">
            <a:avLst/>
          </a:prstGeom>
          <a:solidFill>
            <a:srgbClr val="0060FF"/>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IOS</a:t>
            </a:r>
          </a:p>
        </p:txBody>
      </p:sp>
      <p:cxnSp>
        <p:nvCxnSpPr>
          <p:cNvPr id="20" name="直接箭头连接符 19">
            <a:extLst>
              <a:ext uri="{FF2B5EF4-FFF2-40B4-BE49-F238E27FC236}">
                <a16:creationId xmlns:a16="http://schemas.microsoft.com/office/drawing/2014/main" id="{3918EAB1-0F08-4002-A349-2FB449D3FC64}"/>
              </a:ext>
            </a:extLst>
          </p:cNvPr>
          <p:cNvCxnSpPr>
            <a:stCxn id="13" idx="3"/>
          </p:cNvCxnSpPr>
          <p:nvPr/>
        </p:nvCxnSpPr>
        <p:spPr>
          <a:xfrm flipV="1">
            <a:off x="3975012" y="5502017"/>
            <a:ext cx="573264" cy="910"/>
          </a:xfrm>
          <a:prstGeom prst="straightConnector1">
            <a:avLst/>
          </a:prstGeom>
          <a:noFill/>
          <a:ln w="12700">
            <a:solidFill>
              <a:srgbClr val="0C10F8"/>
            </a:solidFill>
            <a:prstDash val="solid"/>
            <a:headEnd/>
            <a:tailEnd type="triangle"/>
          </a:ln>
        </p:spPr>
      </p:cxnSp>
      <p:sp>
        <p:nvSpPr>
          <p:cNvPr id="21" name="文本框 20">
            <a:extLst>
              <a:ext uri="{FF2B5EF4-FFF2-40B4-BE49-F238E27FC236}">
                <a16:creationId xmlns:a16="http://schemas.microsoft.com/office/drawing/2014/main" id="{AA829859-5A34-4132-A99F-CA9291AB864C}"/>
              </a:ext>
            </a:extLst>
          </p:cNvPr>
          <p:cNvSpPr txBox="1"/>
          <p:nvPr/>
        </p:nvSpPr>
        <p:spPr>
          <a:xfrm>
            <a:off x="5957719" y="1146731"/>
            <a:ext cx="5396081" cy="2315596"/>
          </a:xfrm>
        </p:spPr>
        <p:txBody>
          <a:bodyPr vert="horz"/>
          <a:lstStyle/>
          <a:p>
            <a:pPr marL="0" marR="0" lvl="0" indent="0" algn="l" defTabSz="914400" eaLnBrk="1" fontAlgn="auto" latinLnBrk="0" hangingPunct="1">
              <a:lnSpc>
                <a:spcPct val="0"/>
              </a:lnSpc>
              <a:spcBef>
                <a:spcPts val="0"/>
              </a:spcBef>
              <a:spcAft>
                <a:spcPts val="0"/>
              </a:spcAft>
              <a:buClrTx/>
              <a:buSzTx/>
              <a:buFontTx/>
              <a:buNone/>
              <a:tabLst/>
              <a:defRPr/>
            </a:pPr>
            <a:r>
              <a:rPr kumimoji="0" sz="1800" b="1" i="0" u="none" strike="noStrike" kern="1200" cap="none" spc="0" normalizeH="0" baseline="0" noProof="0" dirty="0" err="1">
                <a:ln>
                  <a:noFill/>
                </a:ln>
                <a:solidFill>
                  <a:srgbClr val="FFFFFF"/>
                </a:solidFill>
                <a:effectLst/>
                <a:uLnTx/>
                <a:uFillTx/>
                <a:latin typeface="TencentSans W7" panose="02010600030101010101" charset="-122"/>
                <a:ea typeface="TencentSans W7" panose="02010600030101010101" charset="-122"/>
              </a:rPr>
              <a:t>应用场景和用户痛点</a:t>
            </a:r>
            <a:endParaRPr kumimoji="0" sz="18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a:p>
            <a:pPr marL="0" marR="0" lvl="0" indent="0" algn="l" defTabSz="914400" eaLnBrk="1" fontAlgn="auto" latinLnBrk="0" hangingPunct="1">
              <a:lnSpc>
                <a:spcPct val="0"/>
              </a:lnSpc>
              <a:spcBef>
                <a:spcPts val="0"/>
              </a:spcBef>
              <a:spcAft>
                <a:spcPts val="0"/>
              </a:spcAft>
              <a:buClrTx/>
              <a:buSzTx/>
              <a:buFontTx/>
              <a:buNone/>
              <a:tabLst/>
              <a:defRPr/>
            </a:pPr>
            <a:r>
              <a:rPr kumimoji="0" sz="1800" b="1" i="0" u="none" strike="noStrike" kern="1200" cap="none" spc="0" normalizeH="0" baseline="0" noProof="0" dirty="0" err="1">
                <a:ln>
                  <a:noFill/>
                </a:ln>
                <a:solidFill>
                  <a:srgbClr val="FFFFFF"/>
                </a:solidFill>
                <a:effectLst/>
                <a:uLnTx/>
                <a:uFillTx/>
                <a:latin typeface="TencentSans W7" panose="02010600030101010101" charset="-122"/>
                <a:ea typeface="TencentSans W7" panose="02010600030101010101" charset="-122"/>
              </a:rPr>
              <a:t>应用场景和用户痛点</a:t>
            </a:r>
            <a:endParaRPr kumimoji="0" sz="18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a:p>
            <a:pPr marL="0" marR="0" lvl="0" indent="0" algn="l" defTabSz="914400" eaLnBrk="1" fontAlgn="auto" latinLnBrk="0" hangingPunct="1">
              <a:lnSpc>
                <a:spcPct val="15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Digital TV (2021). Core demands:</a:t>
            </a:r>
            <a:endParaRPr kumimoji="0" lang="zh-CN" altLang="en-US" sz="16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Deliver a software</a:t>
            </a:r>
            <a:r>
              <a:rPr kumimoji="0" lang="en-US" altLang="zh-CN" sz="14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for web, IOS, Android</a:t>
            </a:r>
            <a:r>
              <a:rPr kumimoji="0" lang="zh-CN" altLang="en-US"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a:t>
            </a: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HLS</a:t>
            </a:r>
            <a:r>
              <a:rPr kumimoji="0" lang="zh-CN" altLang="en-US"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a:t>
            </a: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DASH adaptive bitrate streaming, </a:t>
            </a:r>
            <a:r>
              <a:rPr kumimoji="0" lang="en-US" altLang="zh-CN" sz="14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live replay </a:t>
            </a: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features supported</a:t>
            </a:r>
            <a:r>
              <a:rPr kumimoji="0" lang="zh-CN" altLang="en-US"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a:t>
            </a: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DRM encryption for copyright issues. </a:t>
            </a:r>
            <a:endParaRPr kumimoji="0" lang="zh-CN" altLang="en-US"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GDPR requires the local data cannot pass the border.</a:t>
            </a:r>
            <a:endParaRPr kumimoji="0" lang="zh-CN" altLang="en-US"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p:txBody>
      </p:sp>
      <p:sp>
        <p:nvSpPr>
          <p:cNvPr id="23" name="文本框 22">
            <a:extLst>
              <a:ext uri="{FF2B5EF4-FFF2-40B4-BE49-F238E27FC236}">
                <a16:creationId xmlns:a16="http://schemas.microsoft.com/office/drawing/2014/main" id="{2236C046-F158-4F8E-810F-DD73057AAA51}"/>
              </a:ext>
            </a:extLst>
          </p:cNvPr>
          <p:cNvSpPr txBox="1"/>
          <p:nvPr/>
        </p:nvSpPr>
        <p:spPr>
          <a:xfrm>
            <a:off x="5975512" y="3708113"/>
            <a:ext cx="5003800" cy="1860189"/>
          </a:xfrm>
          <a:prstGeom prst="rect">
            <a:avLst/>
          </a:prstGeom>
          <a:ln w="12700">
            <a:prstDash val="solid"/>
          </a:ln>
        </p:spPr>
        <p:txBody>
          <a:bodyPr>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Pros:</a:t>
            </a:r>
            <a:endParaRPr kumimoji="0" sz="18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Multiple features supported, include multi-bitrate, live replay, </a:t>
            </a:r>
            <a:r>
              <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DRM</a:t>
            </a: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etc.</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eriod"/>
              <a:tabLst/>
              <a:defRPr/>
            </a:pPr>
            <a:r>
              <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TOVP SAAS</a:t>
            </a: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deliverable. Easy to delivery, what they see is what they get. </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Product obey the requirement of GDPR.</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p:txBody>
      </p:sp>
      <p:sp>
        <p:nvSpPr>
          <p:cNvPr id="3" name="文本框 2">
            <a:extLst>
              <a:ext uri="{FF2B5EF4-FFF2-40B4-BE49-F238E27FC236}">
                <a16:creationId xmlns:a16="http://schemas.microsoft.com/office/drawing/2014/main" id="{64650EC9-A6DE-E82C-BCE0-2ACED1FF6F72}"/>
              </a:ext>
            </a:extLst>
          </p:cNvPr>
          <p:cNvSpPr txBox="1"/>
          <p:nvPr/>
        </p:nvSpPr>
        <p:spPr>
          <a:xfrm>
            <a:off x="6092284" y="5850266"/>
            <a:ext cx="6099716" cy="307777"/>
          </a:xfrm>
          <a:prstGeom prst="rect">
            <a:avLst/>
          </a:prstGeom>
          <a:noFill/>
        </p:spPr>
        <p:txBody>
          <a:bodyPr wrap="square">
            <a:spAutoFit/>
          </a:bodyPr>
          <a:lstStyle/>
          <a:p>
            <a:r>
              <a:rPr lang="en-US" altLang="zh-CN" sz="1400" dirty="0">
                <a:latin typeface="TencentSans W3" panose="020C04030202040F0204" pitchFamily="34" charset="-122"/>
                <a:ea typeface="TencentSans W3" panose="020C04030202040F0204" pitchFamily="34" charset="-122"/>
              </a:rPr>
              <a:t>Link:</a:t>
            </a:r>
            <a:r>
              <a:rPr lang="zh-CN" altLang="en-US" sz="1400" dirty="0">
                <a:latin typeface="TencentSans W3" panose="020C04030202040F0204" pitchFamily="34" charset="-122"/>
                <a:ea typeface="TencentSans W3" panose="020C04030202040F0204" pitchFamily="34" charset="-122"/>
              </a:rPr>
              <a:t> </a:t>
            </a:r>
            <a:r>
              <a:rPr lang="en" altLang="zh-CN" sz="1400" dirty="0">
                <a:latin typeface="TencentSans W3" panose="020C04030202040F0204" pitchFamily="34" charset="-122"/>
                <a:ea typeface="TencentSans W3" panose="020C04030202040F0204" pitchFamily="34" charset="-122"/>
                <a:hlinkClick r:id="rId5"/>
              </a:rPr>
              <a:t>https://</a:t>
            </a:r>
            <a:r>
              <a:rPr lang="en" altLang="zh-CN" sz="1400" dirty="0" err="1">
                <a:latin typeface="TencentSans W3" panose="020C04030202040F0204" pitchFamily="34" charset="-122"/>
                <a:ea typeface="TencentSans W3" panose="020C04030202040F0204" pitchFamily="34" charset="-122"/>
                <a:hlinkClick r:id="rId5"/>
              </a:rPr>
              <a:t>www.tencentcloud.com</a:t>
            </a:r>
            <a:r>
              <a:rPr lang="en" altLang="zh-CN" sz="1400" dirty="0">
                <a:latin typeface="TencentSans W3" panose="020C04030202040F0204" pitchFamily="34" charset="-122"/>
                <a:ea typeface="TencentSans W3" panose="020C04030202040F0204" pitchFamily="34" charset="-122"/>
                <a:hlinkClick r:id="rId5"/>
              </a:rPr>
              <a:t>/customers/detail/2730</a:t>
            </a:r>
            <a:endParaRPr lang="zh-CN" altLang="en-US" sz="1400" dirty="0">
              <a:latin typeface="TencentSans W3" panose="020C04030202040F0204" pitchFamily="34" charset="-122"/>
              <a:ea typeface="TencentSans W3" panose="020C04030202040F0204" pitchFamily="34" charset="-122"/>
            </a:endParaRPr>
          </a:p>
        </p:txBody>
      </p:sp>
    </p:spTree>
    <p:extLst>
      <p:ext uri="{BB962C8B-B14F-4D97-AF65-F5344CB8AC3E}">
        <p14:creationId xmlns:p14="http://schemas.microsoft.com/office/powerpoint/2010/main" val="2664025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4">
            <a:extLst>
              <a:ext uri="{FF2B5EF4-FFF2-40B4-BE49-F238E27FC236}">
                <a16:creationId xmlns:a16="http://schemas.microsoft.com/office/drawing/2014/main" id="{AAB41AEE-3AFC-5A46-994E-28EC5DFC68C9}"/>
              </a:ext>
            </a:extLst>
          </p:cNvPr>
          <p:cNvSpPr>
            <a:spLocks noChangeArrowheads="1"/>
          </p:cNvSpPr>
          <p:nvPr/>
        </p:nvSpPr>
        <p:spPr bwMode="auto">
          <a:xfrm>
            <a:off x="5036" y="157163"/>
            <a:ext cx="142875" cy="495300"/>
          </a:xfrm>
          <a:prstGeom prst="rect">
            <a:avLst/>
          </a:prstGeom>
          <a:solidFill>
            <a:srgbClr val="0060FF"/>
          </a:solidFill>
          <a:ln>
            <a:noFill/>
          </a:ln>
        </p:spPr>
        <p:txBody>
          <a:bodyPr anchor="ctr"/>
          <a:lstStyle>
            <a:lvl1pPr>
              <a:spcBef>
                <a:spcPct val="20000"/>
              </a:spcBef>
              <a:buChar char="•"/>
              <a:defRPr sz="3200">
                <a:solidFill>
                  <a:schemeClr val="tx1"/>
                </a:solidFill>
                <a:latin typeface="Arial" charset="0"/>
                <a:ea typeface="宋体" charset="-122"/>
              </a:defRPr>
            </a:lvl1pPr>
            <a:lvl2pPr marL="742950" indent="-285750">
              <a:spcBef>
                <a:spcPct val="20000"/>
              </a:spcBef>
              <a:buChar char="–"/>
              <a:defRPr sz="2800">
                <a:solidFill>
                  <a:schemeClr val="tx1"/>
                </a:solidFill>
                <a:latin typeface="Arial" charset="0"/>
                <a:ea typeface="宋体" charset="-122"/>
              </a:defRPr>
            </a:lvl2pPr>
            <a:lvl3pPr marL="1143000" indent="-228600">
              <a:spcBef>
                <a:spcPct val="20000"/>
              </a:spcBef>
              <a:buChar char="•"/>
              <a:defRPr sz="2400">
                <a:solidFill>
                  <a:schemeClr val="tx1"/>
                </a:solidFill>
                <a:latin typeface="Arial" charset="0"/>
                <a:ea typeface="宋体" charset="-122"/>
              </a:defRPr>
            </a:lvl3pPr>
            <a:lvl4pPr marL="1600200" indent="-228600">
              <a:spcBef>
                <a:spcPct val="20000"/>
              </a:spcBef>
              <a:buChar char="–"/>
              <a:defRPr sz="2000">
                <a:solidFill>
                  <a:schemeClr val="tx1"/>
                </a:solidFill>
                <a:latin typeface="Arial" charset="0"/>
                <a:ea typeface="宋体" charset="-122"/>
              </a:defRPr>
            </a:lvl4pPr>
            <a:lvl5pPr marL="2057400" indent="-22860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1" u="none" strike="noStrike" kern="1200" cap="none" spc="0" normalizeH="0" baseline="0" noProof="0">
              <a:ln>
                <a:noFill/>
              </a:ln>
              <a:solidFill>
                <a:srgbClr val="0060FF"/>
              </a:solidFill>
              <a:effectLst/>
              <a:uLnTx/>
              <a:uFillTx/>
              <a:latin typeface="TencentSans W7" panose="02010600030101010101" charset="-122"/>
              <a:ea typeface="TencentSans W7" panose="02010600030101010101" charset="-122"/>
            </a:endParaRPr>
          </a:p>
        </p:txBody>
      </p:sp>
      <p:sp>
        <p:nvSpPr>
          <p:cNvPr id="102" name="Rectangle 5">
            <a:extLst>
              <a:ext uri="{FF2B5EF4-FFF2-40B4-BE49-F238E27FC236}">
                <a16:creationId xmlns:a16="http://schemas.microsoft.com/office/drawing/2014/main" id="{EFBCA9CF-54ED-0A41-83FD-CA34DD3BF0E8}"/>
              </a:ext>
            </a:extLst>
          </p:cNvPr>
          <p:cNvSpPr>
            <a:spLocks noChangeArrowheads="1"/>
          </p:cNvSpPr>
          <p:nvPr/>
        </p:nvSpPr>
        <p:spPr bwMode="auto">
          <a:xfrm>
            <a:off x="205061" y="157163"/>
            <a:ext cx="34925" cy="495300"/>
          </a:xfrm>
          <a:prstGeom prst="rect">
            <a:avLst/>
          </a:prstGeom>
          <a:solidFill>
            <a:srgbClr val="0060FF"/>
          </a:solidFill>
          <a:ln>
            <a:noFill/>
          </a:ln>
        </p:spPr>
        <p:txBody>
          <a:bodyPr anchor="ctr"/>
          <a:lstStyle>
            <a:lvl1pPr>
              <a:spcBef>
                <a:spcPct val="20000"/>
              </a:spcBef>
              <a:buChar char="•"/>
              <a:defRPr sz="3200">
                <a:solidFill>
                  <a:schemeClr val="tx1"/>
                </a:solidFill>
                <a:latin typeface="Arial" charset="0"/>
                <a:ea typeface="宋体" charset="-122"/>
              </a:defRPr>
            </a:lvl1pPr>
            <a:lvl2pPr marL="742950" indent="-285750">
              <a:spcBef>
                <a:spcPct val="20000"/>
              </a:spcBef>
              <a:buChar char="–"/>
              <a:defRPr sz="2800">
                <a:solidFill>
                  <a:schemeClr val="tx1"/>
                </a:solidFill>
                <a:latin typeface="Arial" charset="0"/>
                <a:ea typeface="宋体" charset="-122"/>
              </a:defRPr>
            </a:lvl2pPr>
            <a:lvl3pPr marL="1143000" indent="-228600">
              <a:spcBef>
                <a:spcPct val="20000"/>
              </a:spcBef>
              <a:buChar char="•"/>
              <a:defRPr sz="2400">
                <a:solidFill>
                  <a:schemeClr val="tx1"/>
                </a:solidFill>
                <a:latin typeface="Arial" charset="0"/>
                <a:ea typeface="宋体" charset="-122"/>
              </a:defRPr>
            </a:lvl3pPr>
            <a:lvl4pPr marL="1600200" indent="-228600">
              <a:spcBef>
                <a:spcPct val="20000"/>
              </a:spcBef>
              <a:buChar char="–"/>
              <a:defRPr sz="2000">
                <a:solidFill>
                  <a:schemeClr val="tx1"/>
                </a:solidFill>
                <a:latin typeface="Arial" charset="0"/>
                <a:ea typeface="宋体" charset="-122"/>
              </a:defRPr>
            </a:lvl4pPr>
            <a:lvl5pPr marL="2057400" indent="-22860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800" b="1" u="none" strike="noStrike" kern="1200" cap="none" spc="0" normalizeH="0" baseline="0" noProof="0">
              <a:ln>
                <a:noFill/>
              </a:ln>
              <a:solidFill>
                <a:srgbClr val="0060FF"/>
              </a:solidFill>
              <a:effectLst/>
              <a:uLnTx/>
              <a:uFillTx/>
              <a:latin typeface="TencentSans W7" panose="02010600030101010101" charset="-122"/>
              <a:ea typeface="TencentSans W7" panose="02010600030101010101" charset="-122"/>
            </a:endParaRPr>
          </a:p>
        </p:txBody>
      </p:sp>
      <p:pic>
        <p:nvPicPr>
          <p:cNvPr id="192" name="图片 191">
            <a:extLst>
              <a:ext uri="{FF2B5EF4-FFF2-40B4-BE49-F238E27FC236}">
                <a16:creationId xmlns:a16="http://schemas.microsoft.com/office/drawing/2014/main" id="{D4C2A15E-DAD7-844D-91D8-98C30C8DA807}"/>
              </a:ext>
            </a:extLst>
          </p:cNvPr>
          <p:cNvPicPr>
            <a:picLocks noChangeAspect="1"/>
          </p:cNvPicPr>
          <p:nvPr/>
        </p:nvPicPr>
        <p:blipFill>
          <a:blip r:embed="rId3"/>
          <a:stretch>
            <a:fillRect/>
          </a:stretch>
        </p:blipFill>
        <p:spPr>
          <a:xfrm>
            <a:off x="10902948" y="215900"/>
            <a:ext cx="948859" cy="324000"/>
          </a:xfrm>
          <a:prstGeom prst="rect">
            <a:avLst/>
          </a:prstGeom>
        </p:spPr>
      </p:pic>
      <p:sp>
        <p:nvSpPr>
          <p:cNvPr id="2" name="灯片编号占位符 1">
            <a:extLst>
              <a:ext uri="{FF2B5EF4-FFF2-40B4-BE49-F238E27FC236}">
                <a16:creationId xmlns:a16="http://schemas.microsoft.com/office/drawing/2014/main" id="{D99BB6F2-27F0-3447-9A17-DDA8B32213FA}"/>
              </a:ext>
            </a:extLst>
          </p:cNvPr>
          <p:cNvSpPr>
            <a:spLocks noGrp="1"/>
          </p:cNvSpPr>
          <p:nvPr>
            <p:ph type="sldNum" sz="quarter" idx="12"/>
          </p:nvPr>
        </p:nvSpPr>
        <p:spPr/>
        <p:txBody>
          <a:bodyPr/>
          <a:lstStyle/>
          <a:p>
            <a:fld id="{2ECA1211-E3B7-D44B-9A10-F714C11A846A}" type="slidenum">
              <a:rPr kumimoji="1" lang="zh-CN" altLang="en-US" b="1" smtClean="0">
                <a:latin typeface="Microsoft YaHei" panose="020B0503020204020204" pitchFamily="34" charset="-122"/>
                <a:ea typeface="Microsoft YaHei" panose="020B0503020204020204" pitchFamily="34" charset="-122"/>
              </a:rPr>
              <a:t>16</a:t>
            </a:fld>
            <a:endParaRPr kumimoji="1" lang="zh-CN" altLang="en-US" b="1" dirty="0">
              <a:latin typeface="Microsoft YaHei" panose="020B0503020204020204" pitchFamily="34" charset="-122"/>
              <a:ea typeface="Microsoft YaHei" panose="020B0503020204020204" pitchFamily="34" charset="-122"/>
            </a:endParaRPr>
          </a:p>
        </p:txBody>
      </p:sp>
      <p:sp>
        <p:nvSpPr>
          <p:cNvPr id="35" name="标题 1">
            <a:extLst>
              <a:ext uri="{FF2B5EF4-FFF2-40B4-BE49-F238E27FC236}">
                <a16:creationId xmlns:a16="http://schemas.microsoft.com/office/drawing/2014/main" id="{F75F40C3-B148-46E0-8E55-7AF5997A8CA2}"/>
              </a:ext>
            </a:extLst>
          </p:cNvPr>
          <p:cNvSpPr>
            <a:spLocks noGrp="1"/>
          </p:cNvSpPr>
          <p:nvPr>
            <p:ph type="title"/>
          </p:nvPr>
        </p:nvSpPr>
        <p:spPr>
          <a:xfrm>
            <a:off x="345892" y="-222508"/>
            <a:ext cx="10515600" cy="1325563"/>
          </a:xfrm>
        </p:spPr>
        <p:txBody>
          <a:bodyPr>
            <a:normAutofit/>
          </a:bodyPr>
          <a:lstStyle/>
          <a:p>
            <a:r>
              <a:rPr lang="en-US" altLang="zh-CN" sz="2400" dirty="0">
                <a:latin typeface="TencentSans W7" panose="02010600030101010101" charset="-122"/>
                <a:ea typeface="TencentSans W7" panose="02010600030101010101" charset="-122"/>
              </a:rPr>
              <a:t>E-commerce - South Asia client S</a:t>
            </a:r>
            <a:endParaRPr lang="zh-CN" sz="2400" dirty="0">
              <a:latin typeface="TencentSans W7" panose="02010600030101010101" charset="-122"/>
              <a:ea typeface="TencentSans W7" panose="02010600030101010101" charset="-122"/>
            </a:endParaRPr>
          </a:p>
        </p:txBody>
      </p:sp>
      <p:sp>
        <p:nvSpPr>
          <p:cNvPr id="36" name="文本框 35">
            <a:extLst>
              <a:ext uri="{FF2B5EF4-FFF2-40B4-BE49-F238E27FC236}">
                <a16:creationId xmlns:a16="http://schemas.microsoft.com/office/drawing/2014/main" id="{069EB18B-82BD-4344-9D14-F42E876CC2AA}"/>
              </a:ext>
            </a:extLst>
          </p:cNvPr>
          <p:cNvSpPr txBox="1"/>
          <p:nvPr/>
        </p:nvSpPr>
        <p:spPr>
          <a:xfrm>
            <a:off x="516409" y="4030629"/>
            <a:ext cx="5303243" cy="1030731"/>
          </a:xfrm>
          <a:prstGeom prst="rect">
            <a:avLst/>
          </a:prstGeom>
          <a:ln w="12700">
            <a:prstDash val="solid"/>
          </a:ln>
        </p:spPr>
        <p:txBody>
          <a:bodyPr wrap="square">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Solution</a:t>
            </a:r>
            <a:r>
              <a:rPr kumimoji="0" sz="18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a:t>
            </a:r>
          </a:p>
          <a:p>
            <a:pPr marL="0" marR="0" lvl="0" indent="0" algn="l" defTabSz="91440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LVB</a:t>
            </a:r>
            <a:r>
              <a:rPr kumimoji="0"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+SDK+</a:t>
            </a:r>
            <a:r>
              <a:rPr kumimoji="0" lang="en-US" altLang="zh-CN"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 Top speed codec provides one stand, cost effective cloud based run solution.</a:t>
            </a:r>
            <a:endParaRPr kumimoji="0"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endParaRPr>
          </a:p>
        </p:txBody>
      </p:sp>
      <p:grpSp>
        <p:nvGrpSpPr>
          <p:cNvPr id="37" name="组合 36">
            <a:extLst>
              <a:ext uri="{FF2B5EF4-FFF2-40B4-BE49-F238E27FC236}">
                <a16:creationId xmlns:a16="http://schemas.microsoft.com/office/drawing/2014/main" id="{1C8336CB-1558-404D-B7D7-E35FA37C86B3}"/>
              </a:ext>
            </a:extLst>
          </p:cNvPr>
          <p:cNvGrpSpPr/>
          <p:nvPr/>
        </p:nvGrpSpPr>
        <p:grpSpPr>
          <a:xfrm>
            <a:off x="598560" y="5076658"/>
            <a:ext cx="5289024" cy="1615290"/>
            <a:chOff x="1429625" y="4909831"/>
            <a:chExt cx="4126951" cy="1615290"/>
          </a:xfrm>
        </p:grpSpPr>
        <p:sp>
          <p:nvSpPr>
            <p:cNvPr id="38" name="文本框 37">
              <a:extLst>
                <a:ext uri="{FF2B5EF4-FFF2-40B4-BE49-F238E27FC236}">
                  <a16:creationId xmlns:a16="http://schemas.microsoft.com/office/drawing/2014/main" id="{465B1D17-5985-4B15-AB8E-9B999C5FD3EE}"/>
                </a:ext>
              </a:extLst>
            </p:cNvPr>
            <p:cNvSpPr txBox="1"/>
            <p:nvPr/>
          </p:nvSpPr>
          <p:spPr>
            <a:xfrm>
              <a:off x="4127437" y="5113282"/>
              <a:ext cx="621401" cy="584775"/>
            </a:xfrm>
            <a:prstGeom prst="rect">
              <a:avLst/>
            </a:prstGeom>
            <a:ln w="12700">
              <a:prstDash val="solid"/>
            </a:ln>
          </p:spPr>
          <p:txBody>
            <a:bodyP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Low latency</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distribution</a:t>
              </a:r>
              <a:endParaRPr kumimoji="0" sz="8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endParaRPr>
            </a:p>
          </p:txBody>
        </p:sp>
        <p:grpSp>
          <p:nvGrpSpPr>
            <p:cNvPr id="39" name="组合 38">
              <a:extLst>
                <a:ext uri="{FF2B5EF4-FFF2-40B4-BE49-F238E27FC236}">
                  <a16:creationId xmlns:a16="http://schemas.microsoft.com/office/drawing/2014/main" id="{0E647FD2-E8E1-4ADA-8EA9-EEB81798080D}"/>
                </a:ext>
              </a:extLst>
            </p:cNvPr>
            <p:cNvGrpSpPr/>
            <p:nvPr/>
          </p:nvGrpSpPr>
          <p:grpSpPr>
            <a:xfrm>
              <a:off x="1429625" y="4909831"/>
              <a:ext cx="4126951" cy="1615290"/>
              <a:chOff x="1429625" y="4909831"/>
              <a:chExt cx="4126951" cy="1615290"/>
            </a:xfrm>
          </p:grpSpPr>
          <p:sp>
            <p:nvSpPr>
              <p:cNvPr id="40" name="矩形: 圆角 39">
                <a:extLst>
                  <a:ext uri="{FF2B5EF4-FFF2-40B4-BE49-F238E27FC236}">
                    <a16:creationId xmlns:a16="http://schemas.microsoft.com/office/drawing/2014/main" id="{AF2CB929-BBF1-4E1B-A6B6-9A051E41EEE6}"/>
                  </a:ext>
                </a:extLst>
              </p:cNvPr>
              <p:cNvSpPr/>
              <p:nvPr/>
            </p:nvSpPr>
            <p:spPr>
              <a:xfrm>
                <a:off x="1429625" y="6052492"/>
                <a:ext cx="1048243" cy="437476"/>
              </a:xfrm>
              <a:prstGeom prst="roundRect">
                <a:avLst/>
              </a:prstGeom>
              <a:solidFill>
                <a:srgbClr val="678F00"/>
              </a:solidFill>
              <a:ln w="12700">
                <a:solidFill>
                  <a:srgbClr val="5C5C5C"/>
                </a:solid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rPr>
                  <a:t>Client Quiz Server</a:t>
                </a:r>
                <a:endParaRPr kumimoji="0" sz="12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p:txBody>
          </p:sp>
          <p:grpSp>
            <p:nvGrpSpPr>
              <p:cNvPr id="41" name="组合 40">
                <a:extLst>
                  <a:ext uri="{FF2B5EF4-FFF2-40B4-BE49-F238E27FC236}">
                    <a16:creationId xmlns:a16="http://schemas.microsoft.com/office/drawing/2014/main" id="{71CF57CF-04FC-487C-ACFA-AB44DE487360}"/>
                  </a:ext>
                </a:extLst>
              </p:cNvPr>
              <p:cNvGrpSpPr/>
              <p:nvPr/>
            </p:nvGrpSpPr>
            <p:grpSpPr>
              <a:xfrm>
                <a:off x="1429625" y="4909831"/>
                <a:ext cx="2688972" cy="972735"/>
                <a:chOff x="1515829" y="5106556"/>
                <a:chExt cx="2688972" cy="972735"/>
              </a:xfrm>
            </p:grpSpPr>
            <p:sp>
              <p:nvSpPr>
                <p:cNvPr id="49" name="矩形: 圆角 48">
                  <a:extLst>
                    <a:ext uri="{FF2B5EF4-FFF2-40B4-BE49-F238E27FC236}">
                      <a16:creationId xmlns:a16="http://schemas.microsoft.com/office/drawing/2014/main" id="{4E35D8D0-E66E-4808-BFA1-0A2D2D9C0937}"/>
                    </a:ext>
                  </a:extLst>
                </p:cNvPr>
                <p:cNvSpPr/>
                <p:nvPr/>
              </p:nvSpPr>
              <p:spPr>
                <a:xfrm>
                  <a:off x="1515829" y="5106556"/>
                  <a:ext cx="2688972" cy="972735"/>
                </a:xfrm>
                <a:prstGeom prst="roundRect">
                  <a:avLst/>
                </a:prstGeom>
                <a:solidFill>
                  <a:srgbClr val="D9EAD3"/>
                </a:solidFill>
                <a:ln w="12700">
                  <a:no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p:txBody>
            </p:sp>
            <p:sp>
              <p:nvSpPr>
                <p:cNvPr id="50" name="矩形: 圆角 49">
                  <a:extLst>
                    <a:ext uri="{FF2B5EF4-FFF2-40B4-BE49-F238E27FC236}">
                      <a16:creationId xmlns:a16="http://schemas.microsoft.com/office/drawing/2014/main" id="{5882BCA3-CC5B-4B47-B708-706998167ED7}"/>
                    </a:ext>
                  </a:extLst>
                </p:cNvPr>
                <p:cNvSpPr/>
                <p:nvPr/>
              </p:nvSpPr>
              <p:spPr>
                <a:xfrm>
                  <a:off x="1609052" y="5482048"/>
                  <a:ext cx="593674" cy="349005"/>
                </a:xfrm>
                <a:prstGeom prst="roundRect">
                  <a:avLst/>
                </a:prstGeom>
                <a:solidFill>
                  <a:srgbClr val="2741B1"/>
                </a:solidFill>
                <a:ln w="12700">
                  <a:solidFill>
                    <a:srgbClr val="5C5C5C"/>
                  </a:solid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rPr>
                    <a:t>Upload access</a:t>
                  </a:r>
                  <a:endParaRPr kumimoji="0"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p:txBody>
            </p:sp>
            <p:sp>
              <p:nvSpPr>
                <p:cNvPr id="51" name="矩形: 圆角 50">
                  <a:extLst>
                    <a:ext uri="{FF2B5EF4-FFF2-40B4-BE49-F238E27FC236}">
                      <a16:creationId xmlns:a16="http://schemas.microsoft.com/office/drawing/2014/main" id="{7467E8F5-FB5D-4F38-9D14-4CFEFB53F721}"/>
                    </a:ext>
                  </a:extLst>
                </p:cNvPr>
                <p:cNvSpPr/>
                <p:nvPr/>
              </p:nvSpPr>
              <p:spPr>
                <a:xfrm>
                  <a:off x="3355028" y="5431035"/>
                  <a:ext cx="758106" cy="406242"/>
                </a:xfrm>
                <a:prstGeom prst="roundRect">
                  <a:avLst/>
                </a:prstGeom>
                <a:solidFill>
                  <a:srgbClr val="2741B1"/>
                </a:solidFill>
                <a:ln w="12700">
                  <a:solidFill>
                    <a:srgbClr val="5C5C5C"/>
                  </a:solid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Edge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TencentSans W7" panose="02010600030101010101" charset="-122"/>
                      <a:ea typeface="TencentSans W7" panose="02010600030101010101" charset="-122"/>
                    </a:rPr>
                    <a:t>distribution</a:t>
                  </a:r>
                  <a:endParaRPr kumimoji="0"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p:txBody>
            </p:sp>
            <p:sp>
              <p:nvSpPr>
                <p:cNvPr id="52" name="矩形: 圆角 51">
                  <a:extLst>
                    <a:ext uri="{FF2B5EF4-FFF2-40B4-BE49-F238E27FC236}">
                      <a16:creationId xmlns:a16="http://schemas.microsoft.com/office/drawing/2014/main" id="{1F4E99A5-294B-4C2C-8EBA-65788E9F7804}"/>
                    </a:ext>
                  </a:extLst>
                </p:cNvPr>
                <p:cNvSpPr/>
                <p:nvPr/>
              </p:nvSpPr>
              <p:spPr>
                <a:xfrm>
                  <a:off x="2357889" y="5341769"/>
                  <a:ext cx="758106" cy="268190"/>
                </a:xfrm>
                <a:prstGeom prst="roundRect">
                  <a:avLst/>
                </a:prstGeom>
                <a:solidFill>
                  <a:srgbClr val="2741B1"/>
                </a:solidFill>
                <a:ln w="12700">
                  <a:solidFill>
                    <a:srgbClr val="5C5C5C"/>
                  </a:solid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rPr>
                    <a:t>transcoding</a:t>
                  </a:r>
                  <a:endParaRPr kumimoji="0"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p:txBody>
            </p:sp>
            <p:sp>
              <p:nvSpPr>
                <p:cNvPr id="53" name="矩形: 圆角 52">
                  <a:extLst>
                    <a:ext uri="{FF2B5EF4-FFF2-40B4-BE49-F238E27FC236}">
                      <a16:creationId xmlns:a16="http://schemas.microsoft.com/office/drawing/2014/main" id="{707B88B9-FAC2-46C6-A935-7AE4D5C72754}"/>
                    </a:ext>
                  </a:extLst>
                </p:cNvPr>
                <p:cNvSpPr/>
                <p:nvPr/>
              </p:nvSpPr>
              <p:spPr>
                <a:xfrm>
                  <a:off x="2357889" y="5744055"/>
                  <a:ext cx="758106" cy="224112"/>
                </a:xfrm>
                <a:prstGeom prst="roundRect">
                  <a:avLst/>
                </a:prstGeom>
                <a:solidFill>
                  <a:srgbClr val="2741B1"/>
                </a:solidFill>
                <a:ln w="12700">
                  <a:solidFill>
                    <a:srgbClr val="5C5C5C"/>
                  </a:solid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rPr>
                    <a:t>Recording</a:t>
                  </a:r>
                  <a:endParaRPr kumimoji="0" sz="10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endParaRPr>
                </a:p>
              </p:txBody>
            </p:sp>
            <p:sp>
              <p:nvSpPr>
                <p:cNvPr id="54" name="文本框 53">
                  <a:extLst>
                    <a:ext uri="{FF2B5EF4-FFF2-40B4-BE49-F238E27FC236}">
                      <a16:creationId xmlns:a16="http://schemas.microsoft.com/office/drawing/2014/main" id="{D05B4BD0-1A1D-479D-AFFA-6C64893868C0}"/>
                    </a:ext>
                  </a:extLst>
                </p:cNvPr>
                <p:cNvSpPr txBox="1"/>
                <p:nvPr/>
              </p:nvSpPr>
              <p:spPr>
                <a:xfrm>
                  <a:off x="2243190" y="5107043"/>
                  <a:ext cx="987503" cy="215444"/>
                </a:xfrm>
                <a:prstGeom prst="rect">
                  <a:avLst/>
                </a:prstGeom>
                <a:ln w="12700">
                  <a:prstDash val="solid"/>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741B1"/>
                      </a:solidFill>
                      <a:effectLst/>
                      <a:uLnTx/>
                      <a:uFillTx/>
                      <a:latin typeface="TencentSans W7" panose="02010600030101010101" charset="-122"/>
                      <a:ea typeface="TencentSans W7" panose="02010600030101010101" charset="-122"/>
                    </a:rPr>
                    <a:t>Write time stamp </a:t>
                  </a:r>
                  <a:r>
                    <a:rPr kumimoji="0" sz="800" b="1" i="0" u="none" strike="noStrike" kern="1200" cap="none" spc="0" normalizeH="0" baseline="0" noProof="0" dirty="0">
                      <a:ln>
                        <a:noFill/>
                      </a:ln>
                      <a:solidFill>
                        <a:srgbClr val="2741B1"/>
                      </a:solidFill>
                      <a:effectLst/>
                      <a:uLnTx/>
                      <a:uFillTx/>
                      <a:latin typeface="TencentSans W7" panose="02010600030101010101" charset="-122"/>
                      <a:ea typeface="TencentSans W7" panose="02010600030101010101" charset="-122"/>
                    </a:rPr>
                    <a:t>SEI</a:t>
                  </a:r>
                </a:p>
              </p:txBody>
            </p:sp>
          </p:grpSp>
          <p:grpSp>
            <p:nvGrpSpPr>
              <p:cNvPr id="42" name="组合 41">
                <a:extLst>
                  <a:ext uri="{FF2B5EF4-FFF2-40B4-BE49-F238E27FC236}">
                    <a16:creationId xmlns:a16="http://schemas.microsoft.com/office/drawing/2014/main" id="{18B2BAB7-463C-4C93-B4D4-5B0B2F7F392E}"/>
                  </a:ext>
                </a:extLst>
              </p:cNvPr>
              <p:cNvGrpSpPr/>
              <p:nvPr/>
            </p:nvGrpSpPr>
            <p:grpSpPr>
              <a:xfrm>
                <a:off x="4559762" y="4957578"/>
                <a:ext cx="996814" cy="1567543"/>
                <a:chOff x="4588497" y="5265428"/>
                <a:chExt cx="996814" cy="1567543"/>
              </a:xfrm>
            </p:grpSpPr>
            <p:pic>
              <p:nvPicPr>
                <p:cNvPr id="46" name="图片 45">
                  <a:extLst>
                    <a:ext uri="{FF2B5EF4-FFF2-40B4-BE49-F238E27FC236}">
                      <a16:creationId xmlns:a16="http://schemas.microsoft.com/office/drawing/2014/main" id="{226A865B-3ED7-4B1D-8227-9380683E8E43}"/>
                    </a:ext>
                  </a:extLst>
                </p:cNvPr>
                <p:cNvPicPr/>
                <p:nvPr/>
              </p:nvPicPr>
              <p:blipFill>
                <a:blip r:embed="rId4"/>
                <a:stretch/>
              </p:blipFill>
              <p:spPr>
                <a:xfrm>
                  <a:off x="4751717" y="5265428"/>
                  <a:ext cx="662458" cy="526802"/>
                </a:xfrm>
                <a:prstGeom prst="rect">
                  <a:avLst/>
                </a:prstGeom>
              </p:spPr>
            </p:pic>
            <p:sp>
              <p:nvSpPr>
                <p:cNvPr id="47" name="矩形: 圆角 46">
                  <a:extLst>
                    <a:ext uri="{FF2B5EF4-FFF2-40B4-BE49-F238E27FC236}">
                      <a16:creationId xmlns:a16="http://schemas.microsoft.com/office/drawing/2014/main" id="{CB1D383F-6327-4F73-BB47-AD110EB57BA6}"/>
                    </a:ext>
                  </a:extLst>
                </p:cNvPr>
                <p:cNvSpPr/>
                <p:nvPr/>
              </p:nvSpPr>
              <p:spPr>
                <a:xfrm>
                  <a:off x="4799200" y="5826755"/>
                  <a:ext cx="567492" cy="421441"/>
                </a:xfrm>
                <a:prstGeom prst="roundRect">
                  <a:avLst/>
                </a:prstGeom>
                <a:solidFill>
                  <a:srgbClr val="E75200"/>
                </a:solidFill>
                <a:ln w="12700">
                  <a:solidFill>
                    <a:srgbClr val="5C5C5C"/>
                  </a:solid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rPr>
                    <a:t>Player </a:t>
                  </a:r>
                  <a:r>
                    <a:rPr kumimoji="0" sz="1200" b="1" i="0" u="none" strike="noStrike" kern="1200" cap="none" spc="0" normalizeH="0" baseline="0" noProof="0" dirty="0">
                      <a:ln>
                        <a:noFill/>
                      </a:ln>
                      <a:solidFill>
                        <a:srgbClr val="FFFFFF"/>
                      </a:solidFill>
                      <a:effectLst/>
                      <a:uLnTx/>
                      <a:uFillTx/>
                      <a:latin typeface="TencentSans W7" panose="02010600030101010101" charset="-122"/>
                      <a:ea typeface="TencentSans W7" panose="02010600030101010101" charset="-122"/>
                    </a:rPr>
                    <a:t>SDK</a:t>
                  </a:r>
                </a:p>
              </p:txBody>
            </p:sp>
            <p:sp>
              <p:nvSpPr>
                <p:cNvPr id="48" name="文本框 47">
                  <a:extLst>
                    <a:ext uri="{FF2B5EF4-FFF2-40B4-BE49-F238E27FC236}">
                      <a16:creationId xmlns:a16="http://schemas.microsoft.com/office/drawing/2014/main" id="{42460A58-30B9-4FCE-B84F-028B7526DCF3}"/>
                    </a:ext>
                  </a:extLst>
                </p:cNvPr>
                <p:cNvSpPr txBox="1"/>
                <p:nvPr/>
              </p:nvSpPr>
              <p:spPr>
                <a:xfrm>
                  <a:off x="4588497" y="6248196"/>
                  <a:ext cx="996814" cy="584775"/>
                </a:xfrm>
                <a:prstGeom prst="rect">
                  <a:avLst/>
                </a:prstGeom>
                <a:ln w="12700">
                  <a:prstDash val="soli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741B1"/>
                      </a:solidFill>
                      <a:effectLst/>
                      <a:uLnTx/>
                      <a:uFillTx/>
                      <a:latin typeface="TencentSans W7" panose="02010600030101010101" charset="-122"/>
                      <a:ea typeface="TencentSans W7" panose="02010600030101010101" charset="-122"/>
                    </a:rPr>
                    <a:t>Time aligning by comparing the SEI time stamp and quiz distribution time.</a:t>
                  </a:r>
                  <a:endParaRPr kumimoji="0" sz="800" b="1" i="0" u="none" strike="noStrike" kern="1200" cap="none" spc="0" normalizeH="0" baseline="0" noProof="0" dirty="0">
                    <a:ln>
                      <a:noFill/>
                    </a:ln>
                    <a:solidFill>
                      <a:srgbClr val="2741B1"/>
                    </a:solidFill>
                    <a:effectLst/>
                    <a:uLnTx/>
                    <a:uFillTx/>
                    <a:latin typeface="TencentSans W7" panose="02010600030101010101" charset="-122"/>
                    <a:ea typeface="TencentSans W7" panose="02010600030101010101" charset="-122"/>
                  </a:endParaRPr>
                </a:p>
              </p:txBody>
            </p:sp>
          </p:grpSp>
          <p:sp>
            <p:nvSpPr>
              <p:cNvPr id="43" name="箭头: 右 42">
                <a:extLst>
                  <a:ext uri="{FF2B5EF4-FFF2-40B4-BE49-F238E27FC236}">
                    <a16:creationId xmlns:a16="http://schemas.microsoft.com/office/drawing/2014/main" id="{61EFA6B4-C6C4-4373-8543-DADB18D03564}"/>
                  </a:ext>
                </a:extLst>
              </p:cNvPr>
              <p:cNvSpPr/>
              <p:nvPr/>
            </p:nvSpPr>
            <p:spPr>
              <a:xfrm>
                <a:off x="4182093" y="5333939"/>
                <a:ext cx="536380" cy="124517"/>
              </a:xfrm>
              <a:prstGeom prst="rightArrow">
                <a:avLst/>
              </a:prstGeom>
              <a:solidFill>
                <a:srgbClr val="0188FB"/>
              </a:solidFill>
              <a:ln w="12700">
                <a:solidFill>
                  <a:srgbClr val="5C5C5C"/>
                </a:solidFill>
                <a:prstDash val="soli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encentSans W7" panose="02010600030101010101" charset="-122"/>
                  <a:ea typeface="TencentSans W7" panose="02010600030101010101" charset="-122"/>
                </a:endParaRPr>
              </a:p>
            </p:txBody>
          </p:sp>
          <p:cxnSp>
            <p:nvCxnSpPr>
              <p:cNvPr id="44" name="直接箭头连接符 43">
                <a:extLst>
                  <a:ext uri="{FF2B5EF4-FFF2-40B4-BE49-F238E27FC236}">
                    <a16:creationId xmlns:a16="http://schemas.microsoft.com/office/drawing/2014/main" id="{4641258F-D534-4F3F-B401-FA07D88BFAF0}"/>
                  </a:ext>
                </a:extLst>
              </p:cNvPr>
              <p:cNvCxnSpPr>
                <a:cxnSpLocks/>
                <a:stCxn id="40" idx="3"/>
                <a:endCxn id="47" idx="1"/>
              </p:cNvCxnSpPr>
              <p:nvPr/>
            </p:nvCxnSpPr>
            <p:spPr>
              <a:xfrm flipV="1">
                <a:off x="2477868" y="5729626"/>
                <a:ext cx="2292597" cy="541604"/>
              </a:xfrm>
              <a:prstGeom prst="straightConnector1">
                <a:avLst/>
              </a:prstGeom>
              <a:noFill/>
              <a:ln w="12700">
                <a:solidFill>
                  <a:srgbClr val="000000"/>
                </a:solidFill>
                <a:prstDash val="dash"/>
                <a:headEnd/>
                <a:tailEnd type="triangle"/>
              </a:ln>
            </p:spPr>
          </p:cxnSp>
          <p:sp>
            <p:nvSpPr>
              <p:cNvPr id="45" name="文本框 44">
                <a:extLst>
                  <a:ext uri="{FF2B5EF4-FFF2-40B4-BE49-F238E27FC236}">
                    <a16:creationId xmlns:a16="http://schemas.microsoft.com/office/drawing/2014/main" id="{1FAF91F2-BCAB-482D-AE53-DD3870A6D665}"/>
                  </a:ext>
                </a:extLst>
              </p:cNvPr>
              <p:cNvSpPr txBox="1"/>
              <p:nvPr/>
            </p:nvSpPr>
            <p:spPr>
              <a:xfrm>
                <a:off x="3205456" y="6115276"/>
                <a:ext cx="622300" cy="338554"/>
              </a:xfrm>
              <a:prstGeom prst="rect">
                <a:avLst/>
              </a:prstGeom>
              <a:ln w="12700">
                <a:prstDash val="solid"/>
              </a:ln>
            </p:spPr>
            <p:txBody>
              <a:bodyP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Quiz distribution</a:t>
                </a:r>
                <a:endParaRPr kumimoji="0" sz="8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endParaRPr>
              </a:p>
            </p:txBody>
          </p:sp>
        </p:grpSp>
      </p:grpSp>
      <p:cxnSp>
        <p:nvCxnSpPr>
          <p:cNvPr id="55" name="直接箭头连接符 54">
            <a:extLst>
              <a:ext uri="{FF2B5EF4-FFF2-40B4-BE49-F238E27FC236}">
                <a16:creationId xmlns:a16="http://schemas.microsoft.com/office/drawing/2014/main" id="{B5ACCD2F-9097-4894-B495-E2A499BE3A9A}"/>
              </a:ext>
            </a:extLst>
          </p:cNvPr>
          <p:cNvCxnSpPr/>
          <p:nvPr/>
        </p:nvCxnSpPr>
        <p:spPr>
          <a:xfrm>
            <a:off x="551852" y="4037762"/>
            <a:ext cx="10641433" cy="9578"/>
          </a:xfrm>
          <a:prstGeom prst="straightConnector1">
            <a:avLst/>
          </a:prstGeom>
          <a:noFill/>
          <a:ln w="12700">
            <a:solidFill>
              <a:srgbClr val="000000"/>
            </a:solidFill>
            <a:prstDash val="dash"/>
            <a:headEnd/>
            <a:tailEnd/>
          </a:ln>
        </p:spPr>
      </p:cxnSp>
      <p:sp>
        <p:nvSpPr>
          <p:cNvPr id="56" name="文本框 55">
            <a:extLst>
              <a:ext uri="{FF2B5EF4-FFF2-40B4-BE49-F238E27FC236}">
                <a16:creationId xmlns:a16="http://schemas.microsoft.com/office/drawing/2014/main" id="{BA3C3CF7-2A9F-40BF-8DFB-64649F1FA030}"/>
              </a:ext>
            </a:extLst>
          </p:cNvPr>
          <p:cNvSpPr txBox="1"/>
          <p:nvPr/>
        </p:nvSpPr>
        <p:spPr>
          <a:xfrm>
            <a:off x="6258711" y="1194359"/>
            <a:ext cx="4240151" cy="2025098"/>
          </a:xfrm>
          <a:prstGeom prst="rect">
            <a:avLst/>
          </a:prstGeom>
          <a:ln w="12700">
            <a:prstDash val="solid"/>
          </a:ln>
        </p:spPr>
        <p:txBody>
          <a:bodyPr wrap="square">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Client S (2018).</a:t>
            </a:r>
            <a:r>
              <a:rPr kumimoji="0" lang="zh-CN" altLang="en-US" sz="16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a:t>
            </a:r>
            <a:r>
              <a:rPr kumimoji="0" lang="en-US" altLang="zh-CN" sz="16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Core demands:</a:t>
            </a:r>
            <a:endParaRPr kumimoji="0" lang="zh-CN" altLang="en-US" sz="16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Simple access, High </a:t>
            </a:r>
            <a:r>
              <a:rPr kumimoji="0" lang="en-US" altLang="zh-CN" sz="14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Qos.</a:t>
            </a:r>
            <a:endParaRPr kumimoji="0" lang="zh-CN" altLang="en-US"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Global accelerating and </a:t>
            </a:r>
            <a:r>
              <a:rPr kumimoji="0" lang="en-US" altLang="zh-CN" sz="1400" b="1" i="0" u="none" strike="noStrike" kern="1200" cap="none" spc="0" normalizeH="0" baseline="0" noProof="0" dirty="0">
                <a:ln>
                  <a:noFill/>
                </a:ln>
                <a:solidFill>
                  <a:srgbClr val="C00000"/>
                </a:solidFill>
                <a:effectLst/>
                <a:uLnTx/>
                <a:uFillTx/>
                <a:latin typeface="TencentSans W7" panose="02010600030101010101" charset="-122"/>
                <a:ea typeface="TencentSans W7" panose="02010600030101010101" charset="-122"/>
              </a:rPr>
              <a:t>Cloud-based run</a:t>
            </a: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a:t>
            </a:r>
            <a:endParaRPr kumimoji="0" lang="zh-CN"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Cost-effective</a:t>
            </a: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a:t>
            </a:r>
            <a:endParaRPr kumimoji="0" lang="zh-CN"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1" i="0" u="none" strike="noStrike" kern="1200" cap="none" spc="0" normalizeH="0" baseline="0" noProof="0" dirty="0">
                <a:ln>
                  <a:noFill/>
                </a:ln>
                <a:solidFill>
                  <a:srgbClr val="CC0000"/>
                </a:solidFill>
                <a:effectLst/>
                <a:uLnTx/>
                <a:uFillTx/>
                <a:latin typeface="TencentSans W7" panose="02010600030101010101" charset="-122"/>
                <a:ea typeface="TencentSans W7" panose="02010600030101010101" charset="-122"/>
              </a:rPr>
              <a:t>High concurrency </a:t>
            </a: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(over million).</a:t>
            </a:r>
            <a:endParaRPr kumimoji="0" lang="zh-CN"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342900" marR="0" lvl="0" indent="-342900" algn="l" defTabSz="914400" eaLnBrk="1" fontAlgn="auto" latinLnBrk="0" hangingPunct="1">
              <a:lnSpc>
                <a:spcPct val="150000"/>
              </a:lnSpc>
              <a:spcBef>
                <a:spcPts val="0"/>
              </a:spcBef>
              <a:spcAft>
                <a:spcPts val="0"/>
              </a:spcAft>
              <a:buClrTx/>
              <a:buSzTx/>
              <a:buFont typeface="+mj-lt"/>
              <a:buAutoNum type="arabicPeriod"/>
              <a:tabLst/>
              <a:defRPr/>
            </a:pPr>
            <a:r>
              <a:rPr kumimoji="0" lang="en-US" altLang="zh-CN"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Support live streaming quiz. </a:t>
            </a:r>
            <a:endParaRPr kumimoji="0" lang="zh-CN" altLang="en-US" sz="14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p:txBody>
      </p:sp>
      <p:sp>
        <p:nvSpPr>
          <p:cNvPr id="58" name="文本框 57">
            <a:extLst>
              <a:ext uri="{FF2B5EF4-FFF2-40B4-BE49-F238E27FC236}">
                <a16:creationId xmlns:a16="http://schemas.microsoft.com/office/drawing/2014/main" id="{606C64FD-0C13-4B92-8E31-C57745920F9F}"/>
              </a:ext>
            </a:extLst>
          </p:cNvPr>
          <p:cNvSpPr txBox="1"/>
          <p:nvPr/>
        </p:nvSpPr>
        <p:spPr>
          <a:xfrm>
            <a:off x="6157617" y="4082131"/>
            <a:ext cx="4902200" cy="2137188"/>
          </a:xfrm>
          <a:prstGeom prst="rect">
            <a:avLst/>
          </a:prstGeom>
          <a:ln w="12700">
            <a:prstDash val="solid"/>
          </a:ln>
        </p:spPr>
        <p:txBody>
          <a:bodyPr>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Pros: </a:t>
            </a:r>
            <a:endParaRPr kumimoji="0" sz="1800" b="1"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eriod"/>
              <a:tabLst/>
              <a:defRPr/>
            </a:pPr>
            <a:r>
              <a:rPr kumimoji="0" lang="en-US"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Complete access plan. We provide the complete SDK access plan.</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eriod"/>
              <a:tabLst/>
              <a:defRPr/>
            </a:pPr>
            <a:r>
              <a:rPr kumimoji="0" lang="en-US" altLang="zh-CN" sz="1200" b="1" i="0" u="none" strike="noStrike" kern="1200" cap="none" spc="0" normalizeH="0" baseline="0" noProof="0" dirty="0">
                <a:ln>
                  <a:noFill/>
                </a:ln>
                <a:solidFill>
                  <a:srgbClr val="0000CC"/>
                </a:solidFill>
                <a:effectLst/>
                <a:uLnTx/>
                <a:uFillTx/>
                <a:latin typeface="TencentSans W7" panose="02010600030101010101" charset="-122"/>
                <a:ea typeface="TencentSans W7" panose="02010600030101010101" charset="-122"/>
              </a:rPr>
              <a:t>High concurrency supported.</a:t>
            </a:r>
            <a:r>
              <a:rPr kumimoji="0" lang="zh-CN" alt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 </a:t>
            </a:r>
            <a:r>
              <a:rPr kumimoji="0" lang="en-US"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rPr>
              <a:t>Stably support the live streaming quiz (840k views).</a:t>
            </a:r>
            <a:endParaRPr kumimoji="0"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a:p>
            <a:pPr marL="233172" marR="0" lvl="0" indent="-233172" algn="l" defTabSz="914400" eaLnBrk="1" fontAlgn="auto" latinLnBrk="0" hangingPunct="1">
              <a:lnSpc>
                <a:spcPct val="150000"/>
              </a:lnSpc>
              <a:spcBef>
                <a:spcPts val="0"/>
              </a:spcBef>
              <a:spcAft>
                <a:spcPts val="0"/>
              </a:spcAft>
              <a:buClrTx/>
              <a:buSzTx/>
              <a:buFontTx/>
              <a:buAutoNum type="arabicPeriod"/>
              <a:tabLst/>
              <a:defRPr/>
            </a:pPr>
            <a:r>
              <a:rPr kumimoji="0" lang="en-US" altLang="zh-CN" sz="1200" b="1" i="0" u="none" strike="noStrike" kern="1200" cap="none" spc="0" normalizeH="0" baseline="0" noProof="0" dirty="0">
                <a:ln>
                  <a:noFill/>
                </a:ln>
                <a:solidFill>
                  <a:srgbClr val="403ED6"/>
                </a:solidFill>
                <a:effectLst/>
                <a:uLnTx/>
                <a:uFillTx/>
                <a:latin typeface="TencentSans W7" panose="02010600030101010101" charset="-122"/>
                <a:ea typeface="TencentSans W7" panose="02010600030101010101" charset="-122"/>
              </a:rPr>
              <a:t>The Top Speed Codec transcoding/compression abilities can save 30%+ traffic cost for a thousand views live room.</a:t>
            </a:r>
            <a:endParaRPr kumimoji="0" lang="en-US" altLang="zh-CN" sz="1200" b="0" i="0" u="none" strike="noStrike" kern="1200" cap="none" spc="0" normalizeH="0" baseline="0" noProof="0" dirty="0">
              <a:ln>
                <a:noFill/>
              </a:ln>
              <a:solidFill>
                <a:srgbClr val="000000"/>
              </a:solidFill>
              <a:effectLst/>
              <a:uLnTx/>
              <a:uFillTx/>
              <a:latin typeface="TencentSans W7" panose="02010600030101010101" charset="-122"/>
              <a:ea typeface="TencentSans W7" panose="02010600030101010101" charset="-122"/>
            </a:endParaRPr>
          </a:p>
        </p:txBody>
      </p:sp>
      <p:pic>
        <p:nvPicPr>
          <p:cNvPr id="59" name="Picture 2" descr="电商直播江湖：有人轻松营收数十亿，也有近半数机构被迫离场| CBNData">
            <a:extLst>
              <a:ext uri="{FF2B5EF4-FFF2-40B4-BE49-F238E27FC236}">
                <a16:creationId xmlns:a16="http://schemas.microsoft.com/office/drawing/2014/main" id="{81A275EE-D9FB-42FA-B08F-5E115E602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614" y="898214"/>
            <a:ext cx="4852920" cy="283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80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4A3733F0-3589-E249-853E-23AEFBA63591}"/>
              </a:ext>
            </a:extLst>
          </p:cNvPr>
          <p:cNvSpPr/>
          <p:nvPr/>
        </p:nvSpPr>
        <p:spPr>
          <a:xfrm>
            <a:off x="-7922" y="0"/>
            <a:ext cx="12199922" cy="6858000"/>
          </a:xfrm>
          <a:prstGeom prst="rect">
            <a:avLst/>
          </a:prstGeom>
          <a:solidFill>
            <a:srgbClr val="0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正方形">
            <a:extLst>
              <a:ext uri="{FF2B5EF4-FFF2-40B4-BE49-F238E27FC236}">
                <a16:creationId xmlns:a16="http://schemas.microsoft.com/office/drawing/2014/main" id="{23E3EBA6-C791-D24E-A8CE-843A7487C3D8}"/>
              </a:ext>
            </a:extLst>
          </p:cNvPr>
          <p:cNvSpPr/>
          <p:nvPr/>
        </p:nvSpPr>
        <p:spPr>
          <a:xfrm>
            <a:off x="491862" y="2363258"/>
            <a:ext cx="4216400" cy="1907117"/>
          </a:xfrm>
          <a:prstGeom prst="rect">
            <a:avLst/>
          </a:prstGeom>
          <a:solidFill>
            <a:srgbClr val="FFFFFF">
              <a:alpha val="9876"/>
            </a:srgbClr>
          </a:solidFill>
          <a:ln w="12700">
            <a:miter lim="400000"/>
          </a:ln>
        </p:spPr>
        <p:txBody>
          <a:bodyPr lIns="25400" tIns="25400" rIns="25400" bIns="25400" anchor="ctr"/>
          <a:lstStyle/>
          <a:p>
            <a:pPr defTabSz="412771">
              <a:defRPr sz="3200" b="0">
                <a:solidFill>
                  <a:srgbClr val="FFFFFF"/>
                </a:solidFill>
                <a:latin typeface="Helvetica Neue Medium"/>
                <a:ea typeface="Helvetica Neue Medium"/>
                <a:cs typeface="Helvetica Neue Medium"/>
                <a:sym typeface="Helvetica Neue Medium"/>
              </a:defRPr>
            </a:pPr>
            <a:endParaRPr sz="1600" b="0" dirty="0">
              <a:solidFill>
                <a:srgbClr val="FFFFFF"/>
              </a:solidFill>
              <a:latin typeface="Helvetica Neue Medium"/>
              <a:ea typeface="Helvetica Neue Medium"/>
              <a:cs typeface="Helvetica Neue Medium"/>
              <a:sym typeface="Helvetica Neue Medium"/>
            </a:endParaRPr>
          </a:p>
        </p:txBody>
      </p:sp>
      <p:sp>
        <p:nvSpPr>
          <p:cNvPr id="3" name="正方形">
            <a:extLst>
              <a:ext uri="{FF2B5EF4-FFF2-40B4-BE49-F238E27FC236}">
                <a16:creationId xmlns:a16="http://schemas.microsoft.com/office/drawing/2014/main" id="{67FDA643-F975-1649-A69A-4C6702DF9310}"/>
              </a:ext>
            </a:extLst>
          </p:cNvPr>
          <p:cNvSpPr/>
          <p:nvPr/>
        </p:nvSpPr>
        <p:spPr>
          <a:xfrm>
            <a:off x="3910053" y="1922992"/>
            <a:ext cx="1193801" cy="1193800"/>
          </a:xfrm>
          <a:prstGeom prst="rect">
            <a:avLst/>
          </a:prstGeom>
          <a:solidFill>
            <a:srgbClr val="FFFFFF">
              <a:alpha val="9876"/>
            </a:srgbClr>
          </a:solidFill>
          <a:ln w="12700">
            <a:miter lim="400000"/>
          </a:ln>
        </p:spPr>
        <p:txBody>
          <a:bodyPr lIns="25400" tIns="25400" rIns="25400" bIns="25400" anchor="ctr"/>
          <a:lstStyle/>
          <a:p>
            <a:pPr defTabSz="412771">
              <a:defRPr sz="3200" b="0">
                <a:solidFill>
                  <a:srgbClr val="FFFFFF"/>
                </a:solidFill>
                <a:latin typeface="Helvetica Neue Medium"/>
                <a:ea typeface="Helvetica Neue Medium"/>
                <a:cs typeface="Helvetica Neue Medium"/>
                <a:sym typeface="Helvetica Neue Medium"/>
              </a:defRPr>
            </a:pPr>
            <a:endParaRPr sz="1600" b="0">
              <a:solidFill>
                <a:srgbClr val="FFFFFF"/>
              </a:solidFill>
              <a:latin typeface="Helvetica Neue Medium"/>
              <a:ea typeface="Helvetica Neue Medium"/>
              <a:cs typeface="Helvetica Neue Medium"/>
              <a:sym typeface="Helvetica Neue Medium"/>
            </a:endParaRPr>
          </a:p>
        </p:txBody>
      </p:sp>
      <p:sp>
        <p:nvSpPr>
          <p:cNvPr id="4" name="正方形">
            <a:extLst>
              <a:ext uri="{FF2B5EF4-FFF2-40B4-BE49-F238E27FC236}">
                <a16:creationId xmlns:a16="http://schemas.microsoft.com/office/drawing/2014/main" id="{A4B6E8EF-1922-1648-89DD-5C88F7381077}"/>
              </a:ext>
            </a:extLst>
          </p:cNvPr>
          <p:cNvSpPr/>
          <p:nvPr/>
        </p:nvSpPr>
        <p:spPr>
          <a:xfrm>
            <a:off x="1427488" y="4079171"/>
            <a:ext cx="526828" cy="526828"/>
          </a:xfrm>
          <a:prstGeom prst="rect">
            <a:avLst/>
          </a:prstGeom>
          <a:solidFill>
            <a:srgbClr val="FFFFFF">
              <a:alpha val="49687"/>
            </a:srgbClr>
          </a:solidFill>
          <a:ln w="12700">
            <a:miter lim="400000"/>
          </a:ln>
        </p:spPr>
        <p:txBody>
          <a:bodyPr lIns="25400" tIns="25400" rIns="25400" bIns="25400" anchor="ctr"/>
          <a:lstStyle/>
          <a:p>
            <a:pPr defTabSz="412771">
              <a:defRPr sz="3200" b="0">
                <a:solidFill>
                  <a:srgbClr val="FFFFFF"/>
                </a:solidFill>
                <a:latin typeface="Helvetica Neue Medium"/>
                <a:ea typeface="Helvetica Neue Medium"/>
                <a:cs typeface="Helvetica Neue Medium"/>
                <a:sym typeface="Helvetica Neue Medium"/>
              </a:defRPr>
            </a:pPr>
            <a:endParaRPr sz="1600" b="0">
              <a:solidFill>
                <a:srgbClr val="FFFFFF"/>
              </a:solidFill>
              <a:latin typeface="Helvetica Neue Medium"/>
              <a:ea typeface="Helvetica Neue Medium"/>
              <a:cs typeface="Helvetica Neue Medium"/>
              <a:sym typeface="Helvetica Neue Medium"/>
            </a:endParaRPr>
          </a:p>
        </p:txBody>
      </p:sp>
      <p:sp>
        <p:nvSpPr>
          <p:cNvPr id="5" name="THANKS">
            <a:extLst>
              <a:ext uri="{FF2B5EF4-FFF2-40B4-BE49-F238E27FC236}">
                <a16:creationId xmlns:a16="http://schemas.microsoft.com/office/drawing/2014/main" id="{D28A4DA7-1BE5-7749-9ED9-86B46AF430E7}"/>
              </a:ext>
            </a:extLst>
          </p:cNvPr>
          <p:cNvSpPr txBox="1"/>
          <p:nvPr/>
        </p:nvSpPr>
        <p:spPr>
          <a:xfrm>
            <a:off x="563708" y="2798663"/>
            <a:ext cx="4281191" cy="1036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lnSpc>
                <a:spcPct val="80000"/>
              </a:lnSpc>
              <a:defRPr sz="16000" b="0">
                <a:latin typeface="+mn-lt"/>
                <a:ea typeface="+mn-ea"/>
                <a:cs typeface="+mn-cs"/>
                <a:sym typeface="腾讯体 W7"/>
              </a:defRPr>
            </a:lvl1pPr>
          </a:lstStyle>
          <a:p>
            <a:r>
              <a:rPr lang="en-US" altLang="zh-CN" sz="8001" b="1" dirty="0">
                <a:solidFill>
                  <a:schemeClr val="bg1"/>
                </a:solidFill>
                <a:latin typeface="Microsoft YaHei" panose="020B0503020204020204" pitchFamily="34" charset="-122"/>
                <a:ea typeface="Microsoft YaHei" panose="020B0503020204020204" pitchFamily="34" charset="-122"/>
              </a:rPr>
              <a:t>Thanks</a:t>
            </a:r>
          </a:p>
        </p:txBody>
      </p:sp>
      <p:sp>
        <p:nvSpPr>
          <p:cNvPr id="11" name="灯片编号占位符 10">
            <a:extLst>
              <a:ext uri="{FF2B5EF4-FFF2-40B4-BE49-F238E27FC236}">
                <a16:creationId xmlns:a16="http://schemas.microsoft.com/office/drawing/2014/main" id="{010F464D-5395-194C-8A46-0EC5DB67947C}"/>
              </a:ext>
            </a:extLst>
          </p:cNvPr>
          <p:cNvSpPr>
            <a:spLocks noGrp="1"/>
          </p:cNvSpPr>
          <p:nvPr>
            <p:ph type="sldNum" sz="quarter" idx="12"/>
          </p:nvPr>
        </p:nvSpPr>
        <p:spPr/>
        <p:txBody>
          <a:bodyPr/>
          <a:lstStyle/>
          <a:p>
            <a:fld id="{2ECA1211-E3B7-D44B-9A10-F714C11A846A}" type="slidenum">
              <a:rPr kumimoji="1" lang="zh-CN" altLang="en-US" smtClean="0"/>
              <a:t>17</a:t>
            </a:fld>
            <a:endParaRPr kumimoji="1" lang="zh-CN" altLang="en-US"/>
          </a:p>
        </p:txBody>
      </p:sp>
    </p:spTree>
    <p:extLst>
      <p:ext uri="{BB962C8B-B14F-4D97-AF65-F5344CB8AC3E}">
        <p14:creationId xmlns:p14="http://schemas.microsoft.com/office/powerpoint/2010/main" val="50200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A68B5519-BAC9-8245-B840-5E6BA3C25949}"/>
              </a:ext>
            </a:extLst>
          </p:cNvPr>
          <p:cNvSpPr/>
          <p:nvPr/>
        </p:nvSpPr>
        <p:spPr>
          <a:xfrm>
            <a:off x="-7922" y="272514"/>
            <a:ext cx="12199922" cy="6858000"/>
          </a:xfrm>
          <a:prstGeom prst="rect">
            <a:avLst/>
          </a:prstGeom>
          <a:solidFill>
            <a:srgbClr val="0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正方形">
            <a:extLst>
              <a:ext uri="{FF2B5EF4-FFF2-40B4-BE49-F238E27FC236}">
                <a16:creationId xmlns:a16="http://schemas.microsoft.com/office/drawing/2014/main" id="{DAD8A021-957F-3745-BFF9-7B7DE0065F7A}"/>
              </a:ext>
            </a:extLst>
          </p:cNvPr>
          <p:cNvSpPr/>
          <p:nvPr/>
        </p:nvSpPr>
        <p:spPr>
          <a:xfrm>
            <a:off x="2789873" y="836910"/>
            <a:ext cx="1350327" cy="1360190"/>
          </a:xfrm>
          <a:prstGeom prst="rect">
            <a:avLst/>
          </a:prstGeom>
          <a:solidFill>
            <a:srgbClr val="FFFFFF">
              <a:alpha val="9876"/>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6" name="正方形">
            <a:extLst>
              <a:ext uri="{FF2B5EF4-FFF2-40B4-BE49-F238E27FC236}">
                <a16:creationId xmlns:a16="http://schemas.microsoft.com/office/drawing/2014/main" id="{45E09D77-9E37-E044-A0E8-6A03C5289FDC}"/>
              </a:ext>
            </a:extLst>
          </p:cNvPr>
          <p:cNvSpPr/>
          <p:nvPr/>
        </p:nvSpPr>
        <p:spPr>
          <a:xfrm>
            <a:off x="-7950" y="1412011"/>
            <a:ext cx="3456907" cy="1877289"/>
          </a:xfrm>
          <a:prstGeom prst="rect">
            <a:avLst/>
          </a:prstGeom>
          <a:solidFill>
            <a:schemeClr val="bg1">
              <a:alpha val="89983"/>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7" name="章节标题文本，100磅">
            <a:extLst>
              <a:ext uri="{FF2B5EF4-FFF2-40B4-BE49-F238E27FC236}">
                <a16:creationId xmlns:a16="http://schemas.microsoft.com/office/drawing/2014/main" id="{B35330EE-6CCF-024B-B541-E2AFFB669858}"/>
              </a:ext>
            </a:extLst>
          </p:cNvPr>
          <p:cNvSpPr txBox="1"/>
          <p:nvPr/>
        </p:nvSpPr>
        <p:spPr>
          <a:xfrm>
            <a:off x="5155703" y="2235486"/>
            <a:ext cx="5864329" cy="2107628"/>
          </a:xfrm>
          <a:prstGeom prst="rect">
            <a:avLst/>
          </a:prstGeom>
          <a:solidFill>
            <a:srgbClr val="0060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1001">
            <a:schemeClr val="dk2"/>
          </a:fillRef>
          <a:effectRef idx="0">
            <a:scrgbClr r="0" g="0" b="0"/>
          </a:effectRef>
          <a:fontRef idx="major"/>
        </p:style>
        <p:txBody>
          <a:bodyPr wrap="square" lIns="0" tIns="0" rIns="0" bIns="0" anchor="ctr">
            <a:spAutoFit/>
          </a:bodyPr>
          <a:lstStyle>
            <a:lvl1pPr algn="l" defTabSz="457200">
              <a:defRPr sz="10000" b="0">
                <a:solidFill>
                  <a:srgbClr val="FFFFFF"/>
                </a:solidFill>
                <a:latin typeface="+mn-lt"/>
                <a:ea typeface="+mn-ea"/>
                <a:cs typeface="+mn-cs"/>
                <a:sym typeface="腾讯体 W7"/>
              </a:defRPr>
            </a:lvl1pPr>
          </a:lstStyle>
          <a:p>
            <a:pPr marL="514350" marR="0" lvl="0" indent="-514350" algn="l" defTabSz="457200" rtl="0" eaLnBrk="1" fontAlgn="auto" latinLnBrk="0" hangingPunct="0">
              <a:lnSpc>
                <a:spcPct val="200000"/>
              </a:lnSpc>
              <a:spcBef>
                <a:spcPts val="0"/>
              </a:spcBef>
              <a:spcAft>
                <a:spcPts val="0"/>
              </a:spcAft>
              <a:buClrTx/>
              <a:buSzTx/>
              <a:buFontTx/>
              <a:buAutoNum type="arabicPeriod"/>
              <a:tabLst/>
              <a:defRPr/>
            </a:pPr>
            <a:r>
              <a:rPr lang="en-US" altLang="zh-CN" sz="2400" b="1" dirty="0">
                <a:solidFill>
                  <a:schemeClr val="bg1"/>
                </a:solidFill>
                <a:latin typeface="TencentSans W7" panose="02010600030101010101" charset="-122"/>
                <a:ea typeface="TencentSans W7" panose="02010600030101010101" charset="-122"/>
              </a:rPr>
              <a:t>Tencent</a:t>
            </a:r>
            <a:r>
              <a:rPr lang="zh-CN" altLang="en-US" sz="2400" b="1" dirty="0">
                <a:solidFill>
                  <a:schemeClr val="bg1"/>
                </a:solidFill>
                <a:latin typeface="TencentSans W7" panose="02010600030101010101" charset="-122"/>
                <a:ea typeface="TencentSans W7" panose="02010600030101010101" charset="-122"/>
              </a:rPr>
              <a:t> </a:t>
            </a:r>
            <a:r>
              <a:rPr lang="en-US" altLang="zh-CN" sz="2400" b="1" dirty="0">
                <a:solidFill>
                  <a:schemeClr val="bg1"/>
                </a:solidFill>
                <a:latin typeface="TencentSans W7" panose="02010600030101010101" charset="-122"/>
                <a:ea typeface="TencentSans W7" panose="02010600030101010101" charset="-122"/>
              </a:rPr>
              <a:t>Cloud</a:t>
            </a:r>
            <a:r>
              <a:rPr lang="zh-CN" altLang="en-US" sz="2400" b="1" dirty="0">
                <a:solidFill>
                  <a:schemeClr val="bg1"/>
                </a:solidFill>
                <a:latin typeface="TencentSans W7" panose="02010600030101010101" charset="-122"/>
                <a:ea typeface="TencentSans W7" panose="02010600030101010101" charset="-122"/>
              </a:rPr>
              <a:t> </a:t>
            </a:r>
            <a:r>
              <a:rPr lang="en-US" altLang="zh-CN" sz="2400" b="1" dirty="0">
                <a:solidFill>
                  <a:schemeClr val="bg1"/>
                </a:solidFill>
                <a:latin typeface="TencentSans W7" panose="02010600030101010101" charset="-122"/>
                <a:ea typeface="TencentSans W7" panose="02010600030101010101" charset="-122"/>
              </a:rPr>
              <a:t>Overview</a:t>
            </a:r>
          </a:p>
          <a:p>
            <a:pPr marL="514350" marR="0" lvl="0" indent="-514350" algn="l" defTabSz="457200" rtl="0" eaLnBrk="1" fontAlgn="auto" latinLnBrk="0" hangingPunct="0">
              <a:lnSpc>
                <a:spcPct val="200000"/>
              </a:lnSpc>
              <a:spcBef>
                <a:spcPts val="0"/>
              </a:spcBef>
              <a:spcAft>
                <a:spcPts val="0"/>
              </a:spcAft>
              <a:buClrTx/>
              <a:buSzTx/>
              <a:buFontTx/>
              <a:buAutoNum type="arabicPeriod"/>
              <a:tabLst/>
              <a:defRPr/>
            </a:pPr>
            <a:r>
              <a:rPr lang="en-US" altLang="zh-CN" sz="2400" b="1" kern="0" dirty="0">
                <a:solidFill>
                  <a:schemeClr val="bg1"/>
                </a:solidFill>
                <a:latin typeface="TencentSans W7" panose="02010600030101010101" charset="-122"/>
                <a:ea typeface="TencentSans W7" panose="02010600030101010101" charset="-122"/>
              </a:rPr>
              <a:t>Cloud Streaming Services</a:t>
            </a:r>
          </a:p>
          <a:p>
            <a:pPr marL="514350" marR="0" lvl="0" indent="-514350" algn="l" defTabSz="457200" rtl="0" eaLnBrk="1" fontAlgn="auto" latinLnBrk="0" hangingPunct="0">
              <a:lnSpc>
                <a:spcPct val="200000"/>
              </a:lnSpc>
              <a:spcBef>
                <a:spcPts val="0"/>
              </a:spcBef>
              <a:spcAft>
                <a:spcPts val="0"/>
              </a:spcAft>
              <a:buClrTx/>
              <a:buSzTx/>
              <a:buFontTx/>
              <a:buAutoNum type="arabicPeriod"/>
              <a:tabLst/>
              <a:defRPr/>
            </a:pPr>
            <a:r>
              <a:rPr kumimoji="0" lang="en-US" sz="2400" b="1" u="none" strike="noStrike" kern="0" cap="none" spc="0" normalizeH="0" baseline="0" noProof="0" dirty="0">
                <a:ln>
                  <a:noFill/>
                </a:ln>
                <a:solidFill>
                  <a:schemeClr val="bg1"/>
                </a:solidFill>
                <a:effectLst/>
                <a:uLnTx/>
                <a:uFillTx/>
                <a:latin typeface="TencentSans W7" panose="02010600030101010101" charset="-122"/>
                <a:ea typeface="TencentSans W7" panose="02010600030101010101" charset="-122"/>
                <a:sym typeface="腾讯体 W7"/>
              </a:rPr>
              <a:t>Customer Stories &amp; Service</a:t>
            </a:r>
            <a:endParaRPr kumimoji="0" lang="en-US" sz="2400" b="1" u="none" strike="noStrike" kern="0" cap="none" spc="0" normalizeH="0" baseline="0" noProof="0" dirty="0">
              <a:ln>
                <a:noFill/>
              </a:ln>
              <a:solidFill>
                <a:srgbClr val="FFFFFF">
                  <a:alpha val="50000"/>
                </a:srgbClr>
              </a:solidFill>
              <a:effectLst/>
              <a:uLnTx/>
              <a:uFillTx/>
              <a:latin typeface="TencentSans W7" panose="02010600030101010101" charset="-122"/>
              <a:ea typeface="TencentSans W7" panose="02010600030101010101" charset="-122"/>
              <a:sym typeface="腾讯体 W7"/>
            </a:endParaRPr>
          </a:p>
        </p:txBody>
      </p:sp>
      <p:sp>
        <p:nvSpPr>
          <p:cNvPr id="8" name="01">
            <a:extLst>
              <a:ext uri="{FF2B5EF4-FFF2-40B4-BE49-F238E27FC236}">
                <a16:creationId xmlns:a16="http://schemas.microsoft.com/office/drawing/2014/main" id="{3B3C7A55-D899-E548-8E6C-CF9AF55135AE}"/>
              </a:ext>
            </a:extLst>
          </p:cNvPr>
          <p:cNvSpPr txBox="1"/>
          <p:nvPr/>
        </p:nvSpPr>
        <p:spPr>
          <a:xfrm>
            <a:off x="262889" y="2131883"/>
            <a:ext cx="3209377" cy="590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ct val="80000"/>
              </a:lnSpc>
              <a:defRPr sz="20000" b="0">
                <a:solidFill>
                  <a:schemeClr val="accent1">
                    <a:hueOff val="848127"/>
                    <a:lumOff val="-2947"/>
                  </a:schemeClr>
                </a:solidFill>
                <a:latin typeface="+mn-lt"/>
                <a:ea typeface="+mn-ea"/>
                <a:cs typeface="+mn-cs"/>
                <a:sym typeface="腾讯体 W7"/>
              </a:defRPr>
            </a:lvl1pPr>
          </a:lstStyle>
          <a:p>
            <a:pPr marL="0" marR="0" lvl="0" indent="0" algn="l" defTabSz="457200" rtl="0" eaLnBrk="1" fontAlgn="auto" latinLnBrk="0" hangingPunct="0">
              <a:lnSpc>
                <a:spcPct val="80000"/>
              </a:lnSpc>
              <a:spcBef>
                <a:spcPts val="0"/>
              </a:spcBef>
              <a:spcAft>
                <a:spcPts val="0"/>
              </a:spcAft>
              <a:buClrTx/>
              <a:buSzTx/>
              <a:buFontTx/>
              <a:buNone/>
              <a:tabLst/>
              <a:defRPr/>
            </a:pPr>
            <a:r>
              <a:rPr lang="en-US" altLang="zh-CN" sz="4800" b="1" dirty="0">
                <a:solidFill>
                  <a:schemeClr val="tx2"/>
                </a:solidFill>
                <a:latin typeface="TencentSans W7" panose="02010600030101010101" charset="-122"/>
                <a:ea typeface="TencentSans W7" panose="02010600030101010101" charset="-122"/>
              </a:rPr>
              <a:t>Contents</a:t>
            </a:r>
            <a:endParaRPr kumimoji="0" sz="4800" b="1" i="0" u="none" strike="noStrike" kern="0" cap="none" spc="0" normalizeH="0" baseline="0" noProof="0" dirty="0">
              <a:ln>
                <a:noFill/>
              </a:ln>
              <a:solidFill>
                <a:schemeClr val="tx2"/>
              </a:solidFill>
              <a:effectLst/>
              <a:uLnTx/>
              <a:uFillTx/>
              <a:latin typeface="TencentSans W7" panose="02010600030101010101" charset="-122"/>
              <a:ea typeface="TencentSans W7" panose="02010600030101010101" charset="-122"/>
              <a:sym typeface="腾讯体 W7"/>
            </a:endParaRPr>
          </a:p>
        </p:txBody>
      </p:sp>
      <p:sp>
        <p:nvSpPr>
          <p:cNvPr id="9" name="正方形">
            <a:extLst>
              <a:ext uri="{FF2B5EF4-FFF2-40B4-BE49-F238E27FC236}">
                <a16:creationId xmlns:a16="http://schemas.microsoft.com/office/drawing/2014/main" id="{C5C543FF-CB43-044D-8835-71DA2A4C7E48}"/>
              </a:ext>
            </a:extLst>
          </p:cNvPr>
          <p:cNvSpPr/>
          <p:nvPr/>
        </p:nvSpPr>
        <p:spPr>
          <a:xfrm>
            <a:off x="3456908" y="3174686"/>
            <a:ext cx="526828" cy="526828"/>
          </a:xfrm>
          <a:prstGeom prst="rect">
            <a:avLst/>
          </a:prstGeom>
          <a:solidFill>
            <a:srgbClr val="FFFFFF">
              <a:alpha val="49687"/>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2" name="灯片编号占位符 1">
            <a:extLst>
              <a:ext uri="{FF2B5EF4-FFF2-40B4-BE49-F238E27FC236}">
                <a16:creationId xmlns:a16="http://schemas.microsoft.com/office/drawing/2014/main" id="{56BDC547-ABED-5E4F-BDAF-51194D670505}"/>
              </a:ext>
            </a:extLst>
          </p:cNvPr>
          <p:cNvSpPr>
            <a:spLocks noGrp="1"/>
          </p:cNvSpPr>
          <p:nvPr>
            <p:ph type="sldNum" sz="quarter" idx="12"/>
          </p:nvPr>
        </p:nvSpPr>
        <p:spPr/>
        <p:txBody>
          <a:bodyPr/>
          <a:lstStyle/>
          <a:p>
            <a:fld id="{2ECA1211-E3B7-D44B-9A10-F714C11A846A}" type="slidenum">
              <a:rPr kumimoji="1" lang="zh-CN" altLang="en-US" smtClean="0"/>
              <a:t>2</a:t>
            </a:fld>
            <a:endParaRPr kumimoji="1" lang="zh-CN" altLang="en-US"/>
          </a:p>
        </p:txBody>
      </p:sp>
    </p:spTree>
    <p:extLst>
      <p:ext uri="{BB962C8B-B14F-4D97-AF65-F5344CB8AC3E}">
        <p14:creationId xmlns:p14="http://schemas.microsoft.com/office/powerpoint/2010/main" val="13298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A68B5519-BAC9-8245-B840-5E6BA3C25949}"/>
              </a:ext>
            </a:extLst>
          </p:cNvPr>
          <p:cNvSpPr/>
          <p:nvPr/>
        </p:nvSpPr>
        <p:spPr>
          <a:xfrm>
            <a:off x="-7922" y="0"/>
            <a:ext cx="12199922" cy="6858000"/>
          </a:xfrm>
          <a:prstGeom prst="rect">
            <a:avLst/>
          </a:prstGeom>
          <a:solidFill>
            <a:srgbClr val="0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正方形">
            <a:extLst>
              <a:ext uri="{FF2B5EF4-FFF2-40B4-BE49-F238E27FC236}">
                <a16:creationId xmlns:a16="http://schemas.microsoft.com/office/drawing/2014/main" id="{DAD8A021-957F-3745-BFF9-7B7DE0065F7A}"/>
              </a:ext>
            </a:extLst>
          </p:cNvPr>
          <p:cNvSpPr/>
          <p:nvPr/>
        </p:nvSpPr>
        <p:spPr>
          <a:xfrm>
            <a:off x="1240688" y="883402"/>
            <a:ext cx="1244352" cy="1245135"/>
          </a:xfrm>
          <a:prstGeom prst="rect">
            <a:avLst/>
          </a:prstGeom>
          <a:solidFill>
            <a:srgbClr val="FFFFFF">
              <a:alpha val="9876"/>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6" name="正方形">
            <a:extLst>
              <a:ext uri="{FF2B5EF4-FFF2-40B4-BE49-F238E27FC236}">
                <a16:creationId xmlns:a16="http://schemas.microsoft.com/office/drawing/2014/main" id="{45E09D77-9E37-E044-A0E8-6A03C5289FDC}"/>
              </a:ext>
            </a:extLst>
          </p:cNvPr>
          <p:cNvSpPr/>
          <p:nvPr/>
        </p:nvSpPr>
        <p:spPr>
          <a:xfrm>
            <a:off x="2" y="1412011"/>
            <a:ext cx="1983782" cy="1811636"/>
          </a:xfrm>
          <a:prstGeom prst="rect">
            <a:avLst/>
          </a:prstGeom>
          <a:solidFill>
            <a:schemeClr val="bg1">
              <a:alpha val="89983"/>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8" name="01">
            <a:extLst>
              <a:ext uri="{FF2B5EF4-FFF2-40B4-BE49-F238E27FC236}">
                <a16:creationId xmlns:a16="http://schemas.microsoft.com/office/drawing/2014/main" id="{3B3C7A55-D899-E548-8E6C-CF9AF55135AE}"/>
              </a:ext>
            </a:extLst>
          </p:cNvPr>
          <p:cNvSpPr txBox="1"/>
          <p:nvPr/>
        </p:nvSpPr>
        <p:spPr>
          <a:xfrm>
            <a:off x="516755" y="2070990"/>
            <a:ext cx="1030674" cy="670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ct val="80000"/>
              </a:lnSpc>
              <a:defRPr sz="20000" b="0">
                <a:solidFill>
                  <a:schemeClr val="accent1">
                    <a:hueOff val="848127"/>
                    <a:lumOff val="-2947"/>
                  </a:schemeClr>
                </a:solidFill>
                <a:latin typeface="+mn-lt"/>
                <a:ea typeface="+mn-ea"/>
                <a:cs typeface="+mn-cs"/>
                <a:sym typeface="腾讯体 W7"/>
              </a:defRPr>
            </a:lvl1pPr>
          </a:lstStyle>
          <a:p>
            <a:pPr marL="0" marR="0" lvl="0" indent="0" algn="l" defTabSz="457200" rtl="0" eaLnBrk="1" fontAlgn="auto" latinLnBrk="0" hangingPunct="0">
              <a:lnSpc>
                <a:spcPct val="80000"/>
              </a:lnSpc>
              <a:spcBef>
                <a:spcPts val="0"/>
              </a:spcBef>
              <a:spcAft>
                <a:spcPts val="0"/>
              </a:spcAft>
              <a:buClrTx/>
              <a:buSzTx/>
              <a:buFontTx/>
              <a:buNone/>
              <a:tabLst/>
              <a:defRPr/>
            </a:pPr>
            <a:r>
              <a:rPr lang="en-US" altLang="zh-CN" sz="5400" b="1" dirty="0">
                <a:solidFill>
                  <a:schemeClr val="tx2"/>
                </a:solidFill>
                <a:latin typeface="TencentSans W7" panose="02010600030101010101" charset="-122"/>
                <a:ea typeface="TencentSans W7" panose="02010600030101010101" charset="-122"/>
              </a:rPr>
              <a:t>01</a:t>
            </a:r>
            <a:endParaRPr kumimoji="0" sz="5400" b="1" i="0" u="none" strike="noStrike" kern="0" cap="none" spc="0" normalizeH="0" baseline="0" noProof="0" dirty="0">
              <a:ln>
                <a:noFill/>
              </a:ln>
              <a:solidFill>
                <a:schemeClr val="tx2"/>
              </a:solidFill>
              <a:effectLst/>
              <a:uLnTx/>
              <a:uFillTx/>
              <a:latin typeface="TencentSans W7" panose="02010600030101010101" charset="-122"/>
              <a:ea typeface="TencentSans W7" panose="02010600030101010101" charset="-122"/>
              <a:sym typeface="腾讯体 W7"/>
            </a:endParaRPr>
          </a:p>
        </p:txBody>
      </p:sp>
      <p:sp>
        <p:nvSpPr>
          <p:cNvPr id="9" name="正方形">
            <a:extLst>
              <a:ext uri="{FF2B5EF4-FFF2-40B4-BE49-F238E27FC236}">
                <a16:creationId xmlns:a16="http://schemas.microsoft.com/office/drawing/2014/main" id="{C5C543FF-CB43-044D-8835-71DA2A4C7E48}"/>
              </a:ext>
            </a:extLst>
          </p:cNvPr>
          <p:cNvSpPr/>
          <p:nvPr/>
        </p:nvSpPr>
        <p:spPr>
          <a:xfrm>
            <a:off x="1766107" y="2958701"/>
            <a:ext cx="526828" cy="526828"/>
          </a:xfrm>
          <a:prstGeom prst="rect">
            <a:avLst/>
          </a:prstGeom>
          <a:solidFill>
            <a:srgbClr val="FFFFFF">
              <a:alpha val="49687"/>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2" name="灯片编号占位符 1">
            <a:extLst>
              <a:ext uri="{FF2B5EF4-FFF2-40B4-BE49-F238E27FC236}">
                <a16:creationId xmlns:a16="http://schemas.microsoft.com/office/drawing/2014/main" id="{D302CA46-D9AC-224A-A3AC-B490BB1DE85A}"/>
              </a:ext>
            </a:extLst>
          </p:cNvPr>
          <p:cNvSpPr>
            <a:spLocks noGrp="1"/>
          </p:cNvSpPr>
          <p:nvPr>
            <p:ph type="sldNum" sz="quarter" idx="12"/>
          </p:nvPr>
        </p:nvSpPr>
        <p:spPr/>
        <p:txBody>
          <a:bodyPr/>
          <a:lstStyle/>
          <a:p>
            <a:fld id="{2ECA1211-E3B7-D44B-9A10-F714C11A846A}" type="slidenum">
              <a:rPr kumimoji="1" lang="zh-CN" altLang="en-US" smtClean="0"/>
              <a:t>3</a:t>
            </a:fld>
            <a:endParaRPr kumimoji="1" lang="zh-CN" altLang="en-US"/>
          </a:p>
        </p:txBody>
      </p:sp>
      <p:sp>
        <p:nvSpPr>
          <p:cNvPr id="3" name="文本框 17">
            <a:extLst>
              <a:ext uri="{FF2B5EF4-FFF2-40B4-BE49-F238E27FC236}">
                <a16:creationId xmlns:a16="http://schemas.microsoft.com/office/drawing/2014/main" id="{AA7A368C-4F2C-1996-E21E-D4CD673D54EF}"/>
              </a:ext>
            </a:extLst>
          </p:cNvPr>
          <p:cNvSpPr txBox="1"/>
          <p:nvPr/>
        </p:nvSpPr>
        <p:spPr>
          <a:xfrm>
            <a:off x="2410736" y="2406114"/>
            <a:ext cx="8172450" cy="1772601"/>
          </a:xfrm>
          <a:prstGeom prst="rect">
            <a:avLst/>
          </a:prstGeom>
          <a:noFill/>
        </p:spPr>
        <p:txBody>
          <a:bodyPr wrap="square">
            <a:spAutoFit/>
          </a:bodyPr>
          <a:lstStyle>
            <a:lvl1pPr marL="0" lvl="0" algn="l" defTabSz="914400">
              <a:lnSpc>
                <a:spcPct val="130000"/>
              </a:lnSpc>
              <a:defRPr sz="1800" kern="1200">
                <a:solidFill>
                  <a:schemeClr val="tx1"/>
                </a:solidFill>
                <a:latin typeface="微软雅黑"/>
                <a:ea typeface="微软雅黑"/>
              </a:defRPr>
            </a:lvl1pPr>
            <a:lvl2pPr marL="457200" lvl="1" algn="l" defTabSz="914400">
              <a:lnSpc>
                <a:spcPct val="130000"/>
              </a:lnSpc>
              <a:defRPr sz="1800" kern="1200">
                <a:solidFill>
                  <a:schemeClr val="tx1"/>
                </a:solidFill>
                <a:latin typeface="微软雅黑"/>
                <a:ea typeface="微软雅黑"/>
              </a:defRPr>
            </a:lvl2pPr>
            <a:lvl3pPr marL="914400" lvl="2" algn="l" defTabSz="914400">
              <a:lnSpc>
                <a:spcPct val="130000"/>
              </a:lnSpc>
              <a:defRPr sz="1800" kern="1200">
                <a:solidFill>
                  <a:schemeClr val="tx1"/>
                </a:solidFill>
                <a:latin typeface="微软雅黑"/>
                <a:ea typeface="微软雅黑"/>
              </a:defRPr>
            </a:lvl3pPr>
            <a:lvl4pPr marL="1371600" lvl="3" algn="l" defTabSz="914400">
              <a:lnSpc>
                <a:spcPct val="130000"/>
              </a:lnSpc>
              <a:defRPr sz="1800" kern="1200">
                <a:solidFill>
                  <a:schemeClr val="tx1"/>
                </a:solidFill>
                <a:latin typeface="微软雅黑"/>
                <a:ea typeface="微软雅黑"/>
              </a:defRPr>
            </a:lvl4pPr>
            <a:lvl5pPr marL="1828800" lvl="4" algn="l" defTabSz="914400">
              <a:lnSpc>
                <a:spcPct val="130000"/>
              </a:lnSpc>
              <a:defRPr sz="1800" kern="1200">
                <a:solidFill>
                  <a:schemeClr val="tx1"/>
                </a:solidFill>
                <a:latin typeface="微软雅黑"/>
                <a:ea typeface="微软雅黑"/>
              </a:defRPr>
            </a:lvl5pPr>
            <a:lvl6pPr marL="2286000" lvl="5" algn="l" defTabSz="914400">
              <a:lnSpc>
                <a:spcPct val="130000"/>
              </a:lnSpc>
              <a:defRPr sz="1800" kern="1200">
                <a:solidFill>
                  <a:schemeClr val="tx1"/>
                </a:solidFill>
                <a:latin typeface="微软雅黑"/>
                <a:ea typeface="微软雅黑"/>
              </a:defRPr>
            </a:lvl6pPr>
            <a:lvl7pPr marL="2743200" lvl="6" algn="l" defTabSz="914400">
              <a:lnSpc>
                <a:spcPct val="130000"/>
              </a:lnSpc>
              <a:defRPr sz="1800" kern="1200">
                <a:solidFill>
                  <a:schemeClr val="tx1"/>
                </a:solidFill>
                <a:latin typeface="微软雅黑"/>
                <a:ea typeface="微软雅黑"/>
              </a:defRPr>
            </a:lvl7pPr>
            <a:lvl8pPr marL="3200400" lvl="7" algn="l" defTabSz="914400">
              <a:lnSpc>
                <a:spcPct val="130000"/>
              </a:lnSpc>
              <a:defRPr sz="1800" kern="1200">
                <a:solidFill>
                  <a:schemeClr val="tx1"/>
                </a:solidFill>
                <a:latin typeface="微软雅黑"/>
                <a:ea typeface="微软雅黑"/>
              </a:defRPr>
            </a:lvl8pPr>
            <a:lvl9pPr marL="3657600" lvl="8" algn="l" defTabSz="914400">
              <a:lnSpc>
                <a:spcPct val="130000"/>
              </a:lnSpc>
              <a:defRPr sz="1800" kern="1200">
                <a:solidFill>
                  <a:schemeClr val="tx1"/>
                </a:solidFill>
                <a:latin typeface="微软雅黑"/>
                <a:ea typeface="微软雅黑"/>
              </a:defRPr>
            </a:lvl9pPr>
          </a:lstStyle>
          <a:p>
            <a:pPr lvl="0" defTabSz="913765">
              <a:buSzPct val="25000"/>
              <a:defRPr/>
            </a:pPr>
            <a:r>
              <a:rPr lang="en-US" altLang="en-US" sz="4400" b="1" dirty="0">
                <a:solidFill>
                  <a:schemeClr val="bg1"/>
                </a:solidFill>
                <a:latin typeface="TencentSans W7"/>
                <a:ea typeface="TencentSans W7"/>
              </a:rPr>
              <a:t>Overview of Tencent Cloud</a:t>
            </a:r>
            <a:r>
              <a:rPr lang="en-US" altLang="en-US" sz="3600" b="1" dirty="0">
                <a:solidFill>
                  <a:schemeClr val="bg1"/>
                </a:solidFill>
                <a:latin typeface="TencentSans W7"/>
                <a:ea typeface="TencentSans W7"/>
              </a:rPr>
              <a:t> </a:t>
            </a:r>
            <a:r>
              <a:rPr lang="en-US" altLang="en-US" sz="4400" b="1" dirty="0">
                <a:solidFill>
                  <a:schemeClr val="bg1"/>
                </a:solidFill>
                <a:latin typeface="TencentSans W7"/>
                <a:ea typeface="TencentSans W7"/>
              </a:rPr>
              <a:t>Media Services</a:t>
            </a:r>
          </a:p>
        </p:txBody>
      </p:sp>
    </p:spTree>
    <p:extLst>
      <p:ext uri="{BB962C8B-B14F-4D97-AF65-F5344CB8AC3E}">
        <p14:creationId xmlns:p14="http://schemas.microsoft.com/office/powerpoint/2010/main" val="427882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6" name="Google Shape;956;g1474462e3e3_0_799"/>
          <p:cNvSpPr txBox="1"/>
          <p:nvPr/>
        </p:nvSpPr>
        <p:spPr>
          <a:xfrm>
            <a:off x="488854" y="3196802"/>
            <a:ext cx="1315999" cy="420180"/>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2049FF"/>
                </a:solidFill>
                <a:effectLst/>
                <a:latin typeface="TencentSans W7"/>
                <a:ea typeface="TencentSans W7"/>
              </a:defRPr>
            </a:lvl1pPr>
          </a:lstStyle>
          <a:p>
            <a:r>
              <a:rPr lang="en-US" dirty="0">
                <a:sym typeface="Helvetica Neue"/>
              </a:rPr>
              <a:t>Strengths</a:t>
            </a:r>
          </a:p>
        </p:txBody>
      </p:sp>
      <p:sp>
        <p:nvSpPr>
          <p:cNvPr id="957" name="Google Shape;957;g1474462e3e3_0_799"/>
          <p:cNvSpPr txBox="1"/>
          <p:nvPr/>
        </p:nvSpPr>
        <p:spPr>
          <a:xfrm>
            <a:off x="501078" y="1416828"/>
            <a:ext cx="7254300" cy="420180"/>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000000"/>
                </a:solidFill>
                <a:effectLst/>
                <a:latin typeface="TencentSans W7"/>
                <a:ea typeface="TencentSans W7"/>
              </a:defRPr>
            </a:lvl1pPr>
          </a:lstStyle>
          <a:p>
            <a:r>
              <a:rPr lang="en-US" dirty="0">
                <a:solidFill>
                  <a:srgbClr val="2049FF"/>
                </a:solidFill>
                <a:sym typeface="Helvetica Neue"/>
              </a:rPr>
              <a:t>Pioneering Media Cloud in a New Era of Real-time Internet</a:t>
            </a:r>
          </a:p>
        </p:txBody>
      </p:sp>
      <p:sp>
        <p:nvSpPr>
          <p:cNvPr id="958" name="Google Shape;958;g1474462e3e3_0_799"/>
          <p:cNvSpPr txBox="1"/>
          <p:nvPr/>
        </p:nvSpPr>
        <p:spPr>
          <a:xfrm>
            <a:off x="501078" y="1782069"/>
            <a:ext cx="11450574" cy="1158843"/>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000000"/>
                </a:solidFill>
                <a:effectLst/>
                <a:latin typeface="TencentSans W7"/>
                <a:ea typeface="TencentSans W7"/>
              </a:defRPr>
            </a:lvl1pPr>
          </a:lstStyle>
          <a:p>
            <a:r>
              <a:rPr lang="en-US" dirty="0">
                <a:sym typeface="Helvetica Neue"/>
              </a:rPr>
              <a:t>Tencent Cloud provides </a:t>
            </a:r>
            <a:r>
              <a:rPr lang="en-US" dirty="0">
                <a:solidFill>
                  <a:srgbClr val="00B0F0"/>
                </a:solidFill>
                <a:sym typeface="Helvetica Neue"/>
              </a:rPr>
              <a:t>industry-leading</a:t>
            </a:r>
            <a:r>
              <a:rPr lang="en-US" dirty="0">
                <a:sym typeface="Helvetica Neue"/>
              </a:rPr>
              <a:t>, </a:t>
            </a:r>
            <a:r>
              <a:rPr lang="en-US" dirty="0">
                <a:solidFill>
                  <a:srgbClr val="00B0F0"/>
                </a:solidFill>
                <a:sym typeface="Helvetica Neue"/>
              </a:rPr>
              <a:t>comprehensive</a:t>
            </a:r>
            <a:r>
              <a:rPr lang="en-US" dirty="0">
                <a:sym typeface="Helvetica Neue"/>
              </a:rPr>
              <a:t>, </a:t>
            </a:r>
            <a:r>
              <a:rPr lang="en-US" dirty="0">
                <a:solidFill>
                  <a:srgbClr val="00B0F0"/>
                </a:solidFill>
                <a:sym typeface="Helvetica Neue"/>
              </a:rPr>
              <a:t>and easy-to-use </a:t>
            </a:r>
            <a:r>
              <a:rPr lang="en-US" dirty="0">
                <a:sym typeface="Helvetica Neue"/>
              </a:rPr>
              <a:t>media products and services to make content creation, </a:t>
            </a:r>
            <a:r>
              <a:rPr lang="en-US" altLang="zh-CN" dirty="0">
                <a:sym typeface="Helvetica Neue"/>
              </a:rPr>
              <a:t>processing</a:t>
            </a:r>
            <a:r>
              <a:rPr lang="en-US" dirty="0">
                <a:sym typeface="Helvetica Neue"/>
              </a:rPr>
              <a:t>, and distribution </a:t>
            </a:r>
            <a:r>
              <a:rPr lang="en-US" dirty="0">
                <a:solidFill>
                  <a:srgbClr val="00B0F0"/>
                </a:solidFill>
                <a:sym typeface="Helvetica Neue"/>
              </a:rPr>
              <a:t>easy and fast </a:t>
            </a:r>
            <a:r>
              <a:rPr lang="en-US" dirty="0">
                <a:sym typeface="Helvetica Neue"/>
              </a:rPr>
              <a:t>while enabling </a:t>
            </a:r>
            <a:r>
              <a:rPr lang="en-US" dirty="0">
                <a:solidFill>
                  <a:srgbClr val="00B0F0"/>
                </a:solidFill>
                <a:sym typeface="Helvetica Neue"/>
              </a:rPr>
              <a:t>real-time and engaging audience experiences</a:t>
            </a:r>
            <a:r>
              <a:rPr lang="en-US" dirty="0">
                <a:sym typeface="Helvetica Neue"/>
              </a:rPr>
              <a:t> </a:t>
            </a:r>
            <a:r>
              <a:rPr lang="en-US" altLang="zh-CN" dirty="0">
                <a:sym typeface="Helvetica Neue"/>
              </a:rPr>
              <a:t>worldwide</a:t>
            </a:r>
            <a:r>
              <a:rPr lang="en-US" dirty="0">
                <a:sym typeface="Helvetica Neue"/>
              </a:rPr>
              <a:t>.</a:t>
            </a:r>
            <a:endParaRPr dirty="0">
              <a:sym typeface="Helvetica Neue"/>
            </a:endParaRPr>
          </a:p>
        </p:txBody>
      </p:sp>
      <p:sp>
        <p:nvSpPr>
          <p:cNvPr id="3" name="Google Shape;957;g1474462e3e3_0_799">
            <a:extLst>
              <a:ext uri="{FF2B5EF4-FFF2-40B4-BE49-F238E27FC236}">
                <a16:creationId xmlns:a16="http://schemas.microsoft.com/office/drawing/2014/main" id="{7D399854-10FC-6C43-03C8-E0B62DE577BE}"/>
              </a:ext>
            </a:extLst>
          </p:cNvPr>
          <p:cNvSpPr txBox="1"/>
          <p:nvPr/>
        </p:nvSpPr>
        <p:spPr>
          <a:xfrm>
            <a:off x="488854" y="844595"/>
            <a:ext cx="4059700" cy="369300"/>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2049FF"/>
                </a:solidFill>
                <a:effectLst/>
                <a:latin typeface="TencentSans W7"/>
                <a:ea typeface="TencentSans W7"/>
              </a:defRPr>
            </a:lvl1pPr>
          </a:lstStyle>
          <a:p>
            <a:r>
              <a:rPr lang="en-US" dirty="0">
                <a:solidFill>
                  <a:srgbClr val="00DAEE"/>
                </a:solidFill>
                <a:sym typeface="Helvetica Neue"/>
              </a:rPr>
              <a:t>Connect Your Imagination With Reality </a:t>
            </a:r>
          </a:p>
        </p:txBody>
      </p:sp>
      <p:sp>
        <p:nvSpPr>
          <p:cNvPr id="2" name="object 4">
            <a:extLst>
              <a:ext uri="{FF2B5EF4-FFF2-40B4-BE49-F238E27FC236}">
                <a16:creationId xmlns:a16="http://schemas.microsoft.com/office/drawing/2014/main" id="{F339F592-CD8B-51DD-8017-7932C8F1B818}"/>
              </a:ext>
            </a:extLst>
          </p:cNvPr>
          <p:cNvSpPr txBox="1">
            <a:spLocks/>
          </p:cNvSpPr>
          <p:nvPr/>
        </p:nvSpPr>
        <p:spPr>
          <a:xfrm>
            <a:off x="488854" y="417941"/>
            <a:ext cx="4840621"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lnSpc>
                <a:spcPct val="100000"/>
              </a:lnSpc>
              <a:spcBef>
                <a:spcPts val="0"/>
              </a:spcBef>
              <a:buClrTx/>
            </a:pPr>
            <a:r>
              <a:rPr lang="en-US" sz="3000" dirty="0">
                <a:solidFill>
                  <a:srgbClr val="006EFF"/>
                </a:solidFill>
                <a:latin typeface="Calibri" panose="020F0502020204030204" pitchFamily="34" charset="0"/>
                <a:ea typeface="TTTGB Medium" panose="020C06030202040F0204" pitchFamily="34" charset="-122"/>
                <a:cs typeface="Calibri" panose="020F0502020204030204" pitchFamily="34" charset="0"/>
              </a:rPr>
              <a:t>Tencent Cloud Media Services</a:t>
            </a:r>
          </a:p>
        </p:txBody>
      </p:sp>
      <p:sp>
        <p:nvSpPr>
          <p:cNvPr id="5" name="文本框 4">
            <a:extLst>
              <a:ext uri="{FF2B5EF4-FFF2-40B4-BE49-F238E27FC236}">
                <a16:creationId xmlns:a16="http://schemas.microsoft.com/office/drawing/2014/main" id="{2C180F82-2403-EFF0-6653-582AB003D094}"/>
              </a:ext>
            </a:extLst>
          </p:cNvPr>
          <p:cNvSpPr txBox="1"/>
          <p:nvPr/>
        </p:nvSpPr>
        <p:spPr>
          <a:xfrm>
            <a:off x="7004137" y="3523084"/>
            <a:ext cx="5439886" cy="984565"/>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000000"/>
                </a:solidFill>
                <a:effectLst/>
                <a:latin typeface="TencentSans W7"/>
                <a:ea typeface="TencentSans W7"/>
              </a:defRPr>
            </a:lvl1pPr>
          </a:lstStyle>
          <a:p>
            <a:r>
              <a:rPr lang="en-US" altLang="zh-CN" dirty="0">
                <a:sym typeface="Helvetica Neue"/>
              </a:rPr>
              <a:t>Unrivaled Video Transcoding Technology </a:t>
            </a:r>
          </a:p>
          <a:p>
            <a:pPr lvl="0"/>
            <a:r>
              <a:rPr lang="en-US" altLang="en-US" sz="1200" dirty="0">
                <a:solidFill>
                  <a:schemeClr val="tx1">
                    <a:lumMod val="50000"/>
                    <a:lumOff val="50000"/>
                  </a:schemeClr>
                </a:solidFill>
              </a:rPr>
              <a:t>Ranked No. 1 in MSU Video Encoding Competition for 3 consecutive years </a:t>
            </a:r>
          </a:p>
        </p:txBody>
      </p:sp>
      <p:sp>
        <p:nvSpPr>
          <p:cNvPr id="6" name="文本框 5">
            <a:extLst>
              <a:ext uri="{FF2B5EF4-FFF2-40B4-BE49-F238E27FC236}">
                <a16:creationId xmlns:a16="http://schemas.microsoft.com/office/drawing/2014/main" id="{32CF1AF3-FAFA-3A6F-5FE7-4086DCF54CB8}"/>
              </a:ext>
            </a:extLst>
          </p:cNvPr>
          <p:cNvSpPr txBox="1"/>
          <p:nvPr/>
        </p:nvSpPr>
        <p:spPr>
          <a:xfrm>
            <a:off x="471511" y="4384944"/>
            <a:ext cx="6288139" cy="1343509"/>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000000"/>
                </a:solidFill>
                <a:effectLst/>
                <a:latin typeface="TencentSans W7"/>
                <a:ea typeface="TencentSans W7"/>
              </a:defRPr>
            </a:lvl1pPr>
          </a:lstStyle>
          <a:p>
            <a:r>
              <a:rPr lang="en-US" altLang="zh-CN" dirty="0">
                <a:sym typeface="Helvetica Neue"/>
              </a:rPr>
              <a:t>Industry-leading technologies for seamless live interactions </a:t>
            </a:r>
            <a:r>
              <a:rPr lang="en-US" altLang="zh-HK" dirty="0">
                <a:sym typeface="Helvetica Neue"/>
              </a:rPr>
              <a:t> </a:t>
            </a:r>
            <a:r>
              <a:rPr lang="en-US" altLang="zh-CN" sz="1200" dirty="0">
                <a:solidFill>
                  <a:schemeClr val="tx1">
                    <a:lumMod val="50000"/>
                    <a:lumOff val="50000"/>
                  </a:schemeClr>
                </a:solidFill>
                <a:sym typeface="Helvetica Neue"/>
              </a:rPr>
              <a:t>Cutting-edge TRAE audio 3A engine designed by Ethereal Audio Lab and advanced algorithms including </a:t>
            </a:r>
            <a:r>
              <a:rPr lang="en-US" altLang="zh-CN" sz="1200" dirty="0" err="1">
                <a:solidFill>
                  <a:schemeClr val="tx1">
                    <a:lumMod val="50000"/>
                    <a:lumOff val="50000"/>
                  </a:schemeClr>
                </a:solidFill>
                <a:sym typeface="Helvetica Neue"/>
              </a:rPr>
              <a:t>cFEC</a:t>
            </a:r>
            <a:r>
              <a:rPr lang="en-US" altLang="zh-CN" sz="1200" dirty="0">
                <a:solidFill>
                  <a:schemeClr val="tx1">
                    <a:lumMod val="50000"/>
                    <a:lumOff val="50000"/>
                  </a:schemeClr>
                </a:solidFill>
                <a:sym typeface="Helvetica Neue"/>
              </a:rPr>
              <a:t>, </a:t>
            </a:r>
            <a:r>
              <a:rPr lang="en-US" altLang="zh-CN" sz="1200" dirty="0" err="1">
                <a:solidFill>
                  <a:schemeClr val="tx1">
                    <a:lumMod val="50000"/>
                    <a:lumOff val="50000"/>
                  </a:schemeClr>
                </a:solidFill>
                <a:sym typeface="Helvetica Neue"/>
              </a:rPr>
              <a:t>cPLC</a:t>
            </a:r>
            <a:r>
              <a:rPr lang="en-US" altLang="zh-CN" sz="1200" dirty="0">
                <a:solidFill>
                  <a:schemeClr val="tx1">
                    <a:lumMod val="50000"/>
                    <a:lumOff val="50000"/>
                  </a:schemeClr>
                </a:solidFill>
                <a:sym typeface="Helvetica Neue"/>
              </a:rPr>
              <a:t> technologies, etc. </a:t>
            </a:r>
          </a:p>
          <a:p>
            <a:endParaRPr lang="zh-CN" altLang="en-US" dirty="0"/>
          </a:p>
        </p:txBody>
      </p:sp>
      <p:sp>
        <p:nvSpPr>
          <p:cNvPr id="7" name="文本框 6">
            <a:extLst>
              <a:ext uri="{FF2B5EF4-FFF2-40B4-BE49-F238E27FC236}">
                <a16:creationId xmlns:a16="http://schemas.microsoft.com/office/drawing/2014/main" id="{0A4DB6F8-7F0C-B0F9-AEBA-7F532A77D8DE}"/>
              </a:ext>
            </a:extLst>
          </p:cNvPr>
          <p:cNvSpPr txBox="1"/>
          <p:nvPr/>
        </p:nvSpPr>
        <p:spPr>
          <a:xfrm>
            <a:off x="7004137" y="5056698"/>
            <a:ext cx="5164418" cy="1261564"/>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000000"/>
                </a:solidFill>
                <a:effectLst/>
                <a:latin typeface="TencentSans W7"/>
                <a:ea typeface="TencentSans W7"/>
              </a:defRPr>
            </a:lvl1pPr>
          </a:lstStyle>
          <a:p>
            <a:r>
              <a:rPr lang="en-US" altLang="zh-CN" dirty="0">
                <a:sym typeface="Helvetica Neue"/>
              </a:rPr>
              <a:t>Easy to use with out-of-box SDKs</a:t>
            </a:r>
          </a:p>
          <a:p>
            <a:r>
              <a:rPr lang="en-US" altLang="zh-CN" sz="1200" dirty="0">
                <a:solidFill>
                  <a:schemeClr val="tx1">
                    <a:lumMod val="50000"/>
                    <a:lumOff val="50000"/>
                  </a:schemeClr>
                </a:solidFill>
                <a:sym typeface="Helvetica Neue"/>
              </a:rPr>
              <a:t>Easy-to-use SDKs and components suitable for multiple platforms and requiring no or low coding capability; 30mins to create a complete solution to minimize costs </a:t>
            </a:r>
          </a:p>
        </p:txBody>
      </p:sp>
      <p:sp>
        <p:nvSpPr>
          <p:cNvPr id="8" name="文本框 7">
            <a:extLst>
              <a:ext uri="{FF2B5EF4-FFF2-40B4-BE49-F238E27FC236}">
                <a16:creationId xmlns:a16="http://schemas.microsoft.com/office/drawing/2014/main" id="{1DDDD7A1-12DA-11DA-1A2E-D99155EDE338}"/>
              </a:ext>
            </a:extLst>
          </p:cNvPr>
          <p:cNvSpPr txBox="1"/>
          <p:nvPr/>
        </p:nvSpPr>
        <p:spPr>
          <a:xfrm>
            <a:off x="436342" y="5460086"/>
            <a:ext cx="6147178" cy="1261564"/>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000000"/>
                </a:solidFill>
                <a:effectLst/>
                <a:latin typeface="TencentSans W7"/>
                <a:ea typeface="TencentSans W7"/>
              </a:defRPr>
            </a:lvl1pPr>
          </a:lstStyle>
          <a:p>
            <a:r>
              <a:rPr lang="en-US" altLang="zh-CN" dirty="0">
                <a:sym typeface="Helvetica Neue"/>
              </a:rPr>
              <a:t>Lead the Market </a:t>
            </a:r>
          </a:p>
          <a:p>
            <a:r>
              <a:rPr lang="en-US" altLang="zh-CN" sz="1200" dirty="0">
                <a:solidFill>
                  <a:schemeClr val="tx1">
                    <a:lumMod val="50000"/>
                    <a:lumOff val="50000"/>
                  </a:schemeClr>
                </a:solidFill>
                <a:sym typeface="Helvetica Neue"/>
              </a:rPr>
              <a:t>No.1 in market share in China for audio-visual solutions for four consecutive years; recognized as the top cloud provider in the Media &amp; Entertainment industry </a:t>
            </a:r>
          </a:p>
        </p:txBody>
      </p:sp>
      <p:sp>
        <p:nvSpPr>
          <p:cNvPr id="10" name="文本框 9">
            <a:extLst>
              <a:ext uri="{FF2B5EF4-FFF2-40B4-BE49-F238E27FC236}">
                <a16:creationId xmlns:a16="http://schemas.microsoft.com/office/drawing/2014/main" id="{4BC902F5-709D-35C6-734A-620E7C7C7114}"/>
              </a:ext>
            </a:extLst>
          </p:cNvPr>
          <p:cNvSpPr txBox="1"/>
          <p:nvPr/>
        </p:nvSpPr>
        <p:spPr>
          <a:xfrm>
            <a:off x="483234" y="3548879"/>
            <a:ext cx="4945511" cy="687048"/>
          </a:xfrm>
          <a:prstGeom prst="rect">
            <a:avLst/>
          </a:prstGeom>
          <a:noFill/>
        </p:spPr>
        <p:txBody>
          <a:bodyPr wrap="square">
            <a:spAutoFit/>
          </a:bodyPr>
          <a:lstStyle>
            <a:defPPr>
              <a:defRPr lang="zh-CN"/>
            </a:defPPr>
            <a:lvl1pPr lvl="0" indent="0" defTabSz="914377">
              <a:lnSpc>
                <a:spcPct val="150000"/>
              </a:lnSpc>
              <a:spcBef>
                <a:spcPts val="0"/>
              </a:spcBef>
              <a:spcAft>
                <a:spcPts val="0"/>
              </a:spcAft>
              <a:buClrTx/>
              <a:buSzTx/>
              <a:buFontTx/>
              <a:buNone/>
              <a:defRPr sz="1600" b="1" i="0" u="none" strike="noStrike" spc="0" baseline="0">
                <a:ln>
                  <a:noFill/>
                </a:ln>
                <a:solidFill>
                  <a:srgbClr val="000000"/>
                </a:solidFill>
                <a:effectLst/>
                <a:latin typeface="TencentSans W7"/>
                <a:ea typeface="TencentSans W7"/>
              </a:defRPr>
            </a:lvl1pPr>
          </a:lstStyle>
          <a:p>
            <a:r>
              <a:rPr lang="en-US" altLang="zh-CN" dirty="0">
                <a:sym typeface="Helvetica Neue"/>
              </a:rPr>
              <a:t>Global Infrastructure</a:t>
            </a:r>
          </a:p>
          <a:p>
            <a:r>
              <a:rPr lang="en-US" altLang="zh-CN" sz="1100" dirty="0">
                <a:solidFill>
                  <a:schemeClr val="tx1">
                    <a:lumMod val="50000"/>
                    <a:lumOff val="50000"/>
                  </a:schemeClr>
                </a:solidFill>
                <a:sym typeface="Helvetica Neue"/>
              </a:rPr>
              <a:t>Across 26 regions, 70 AZs, and 2800+ CDN nodes </a:t>
            </a:r>
          </a:p>
        </p:txBody>
      </p:sp>
      <p:pic>
        <p:nvPicPr>
          <p:cNvPr id="12" name="图形 11">
            <a:extLst>
              <a:ext uri="{FF2B5EF4-FFF2-40B4-BE49-F238E27FC236}">
                <a16:creationId xmlns:a16="http://schemas.microsoft.com/office/drawing/2014/main" id="{3E97BC97-6BF6-8F9B-666B-3B9A89C076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709" y="3632848"/>
            <a:ext cx="349971" cy="349971"/>
          </a:xfrm>
          <a:prstGeom prst="rect">
            <a:avLst/>
          </a:prstGeom>
        </p:spPr>
      </p:pic>
      <p:pic>
        <p:nvPicPr>
          <p:cNvPr id="14" name="图形 13">
            <a:extLst>
              <a:ext uri="{FF2B5EF4-FFF2-40B4-BE49-F238E27FC236}">
                <a16:creationId xmlns:a16="http://schemas.microsoft.com/office/drawing/2014/main" id="{781ADC06-A045-68C9-68B4-FCC3075584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2765" y="4994387"/>
            <a:ext cx="737840" cy="737840"/>
          </a:xfrm>
          <a:prstGeom prst="rect">
            <a:avLst/>
          </a:prstGeom>
        </p:spPr>
      </p:pic>
      <p:pic>
        <p:nvPicPr>
          <p:cNvPr id="16" name="图形 15">
            <a:extLst>
              <a:ext uri="{FF2B5EF4-FFF2-40B4-BE49-F238E27FC236}">
                <a16:creationId xmlns:a16="http://schemas.microsoft.com/office/drawing/2014/main" id="{1CFBC63E-9ABE-272F-2C7F-523A56396A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540" y="4420669"/>
            <a:ext cx="407475" cy="407475"/>
          </a:xfrm>
          <a:prstGeom prst="rect">
            <a:avLst/>
          </a:prstGeom>
        </p:spPr>
      </p:pic>
      <p:pic>
        <p:nvPicPr>
          <p:cNvPr id="20" name="图形 19">
            <a:extLst>
              <a:ext uri="{FF2B5EF4-FFF2-40B4-BE49-F238E27FC236}">
                <a16:creationId xmlns:a16="http://schemas.microsoft.com/office/drawing/2014/main" id="{279E8DF0-EDA1-D629-D3D0-9B30CD37E7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3520" y="3601244"/>
            <a:ext cx="464980" cy="464980"/>
          </a:xfrm>
          <a:prstGeom prst="rect">
            <a:avLst/>
          </a:prstGeom>
        </p:spPr>
      </p:pic>
      <p:pic>
        <p:nvPicPr>
          <p:cNvPr id="22" name="图形 21">
            <a:extLst>
              <a:ext uri="{FF2B5EF4-FFF2-40B4-BE49-F238E27FC236}">
                <a16:creationId xmlns:a16="http://schemas.microsoft.com/office/drawing/2014/main" id="{629415E2-A5FA-8718-FF1B-14D7817B1C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1710" y="5563639"/>
            <a:ext cx="319801" cy="2838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4"/>
          <p:cNvSpPr>
            <a:spLocks noChangeArrowheads="1"/>
          </p:cNvSpPr>
          <p:nvPr/>
        </p:nvSpPr>
        <p:spPr>
          <a:xfrm>
            <a:off x="5831" y="157589"/>
            <a:ext cx="142856" cy="495236"/>
          </a:xfrm>
          <a:prstGeom prst="rect">
            <a:avLst/>
          </a:prstGeom>
          <a:solidFill>
            <a:srgbClr val="0060FF"/>
          </a:solidFill>
          <a:ln>
            <a:noFill/>
          </a:ln>
        </p:spPr>
        <p:txBody>
          <a:bodyPr anchor="ctr"/>
          <a:lstStyle>
            <a:lvl1pPr lvl="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pPr defTabSz="914309">
              <a:spcBef>
                <a:spcPct val="0"/>
              </a:spcBef>
              <a:buNone/>
              <a:defRPr/>
            </a:pPr>
            <a:endParaRPr lang="zh-CN" altLang="en-US" sz="1800" b="1">
              <a:solidFill>
                <a:srgbClr val="0060FF"/>
              </a:solidFill>
              <a:latin typeface="TencentSans W7"/>
              <a:ea typeface="TencentSans W7"/>
            </a:endParaRPr>
          </a:p>
        </p:txBody>
      </p:sp>
      <p:sp>
        <p:nvSpPr>
          <p:cNvPr id="102" name="Rectangle 5"/>
          <p:cNvSpPr>
            <a:spLocks noChangeArrowheads="1"/>
          </p:cNvSpPr>
          <p:nvPr/>
        </p:nvSpPr>
        <p:spPr>
          <a:xfrm>
            <a:off x="205830" y="157589"/>
            <a:ext cx="34920" cy="495236"/>
          </a:xfrm>
          <a:prstGeom prst="rect">
            <a:avLst/>
          </a:prstGeom>
          <a:solidFill>
            <a:srgbClr val="0060FF"/>
          </a:solidFill>
          <a:ln>
            <a:noFill/>
          </a:ln>
        </p:spPr>
        <p:txBody>
          <a:bodyPr anchor="ctr"/>
          <a:lstStyle>
            <a:lvl1pPr lvl="0">
              <a:spcBef>
                <a:spcPct val="20000"/>
              </a:spcBef>
              <a:buChar char="•"/>
              <a:defRPr sz="3200">
                <a:solidFill>
                  <a:schemeClr val="tx1"/>
                </a:solidFill>
                <a:latin typeface="Arial"/>
                <a:ea typeface="宋体"/>
              </a:defRPr>
            </a:lvl1pPr>
            <a:lvl2pPr marL="742950" lvl="1" indent="-285750">
              <a:spcBef>
                <a:spcPct val="20000"/>
              </a:spcBef>
              <a:buChar char="–"/>
              <a:defRPr sz="2800">
                <a:solidFill>
                  <a:schemeClr val="tx1"/>
                </a:solidFill>
                <a:latin typeface="Arial"/>
                <a:ea typeface="宋体"/>
              </a:defRPr>
            </a:lvl2pPr>
            <a:lvl3pPr marL="1143000" lvl="2" indent="-228600">
              <a:spcBef>
                <a:spcPct val="20000"/>
              </a:spcBef>
              <a:buChar char="•"/>
              <a:defRPr sz="2400">
                <a:solidFill>
                  <a:schemeClr val="tx1"/>
                </a:solidFill>
                <a:latin typeface="Arial"/>
                <a:ea typeface="宋体"/>
              </a:defRPr>
            </a:lvl3pPr>
            <a:lvl4pPr marL="1600200" lvl="3" indent="-228600">
              <a:spcBef>
                <a:spcPct val="20000"/>
              </a:spcBef>
              <a:buChar char="–"/>
              <a:defRPr sz="2000">
                <a:solidFill>
                  <a:schemeClr val="tx1"/>
                </a:solidFill>
                <a:latin typeface="Arial"/>
                <a:ea typeface="宋体"/>
              </a:defRPr>
            </a:lvl4pPr>
            <a:lvl5pPr marL="2057400" lvl="4" indent="-228600">
              <a:spcBef>
                <a:spcPct val="20000"/>
              </a:spcBef>
              <a:buChar char="»"/>
              <a:defRPr sz="2000">
                <a:solidFill>
                  <a:schemeClr val="tx1"/>
                </a:solidFill>
                <a:latin typeface="Arial"/>
                <a:ea typeface="宋体"/>
              </a:defRPr>
            </a:lvl5pPr>
            <a:lvl6pPr marL="2514600" lvl="5" indent="-228600">
              <a:spcBef>
                <a:spcPct val="20000"/>
              </a:spcBef>
              <a:spcAft>
                <a:spcPct val="0"/>
              </a:spcAft>
              <a:buChar char="»"/>
              <a:defRPr sz="2000">
                <a:solidFill>
                  <a:schemeClr val="tx1"/>
                </a:solidFill>
                <a:latin typeface="Arial"/>
                <a:ea typeface="宋体"/>
              </a:defRPr>
            </a:lvl6pPr>
            <a:lvl7pPr marL="2971800" lvl="6" indent="-228600">
              <a:spcBef>
                <a:spcPct val="20000"/>
              </a:spcBef>
              <a:spcAft>
                <a:spcPct val="0"/>
              </a:spcAft>
              <a:buChar char="»"/>
              <a:defRPr sz="2000">
                <a:solidFill>
                  <a:schemeClr val="tx1"/>
                </a:solidFill>
                <a:latin typeface="Arial"/>
                <a:ea typeface="宋体"/>
              </a:defRPr>
            </a:lvl7pPr>
            <a:lvl8pPr marL="3429000" lvl="7" indent="-228600">
              <a:spcBef>
                <a:spcPct val="20000"/>
              </a:spcBef>
              <a:spcAft>
                <a:spcPct val="0"/>
              </a:spcAft>
              <a:buChar char="»"/>
              <a:defRPr sz="2000">
                <a:solidFill>
                  <a:schemeClr val="tx1"/>
                </a:solidFill>
                <a:latin typeface="Arial"/>
                <a:ea typeface="宋体"/>
              </a:defRPr>
            </a:lvl8pPr>
            <a:lvl9pPr marL="3886200" lvl="8" indent="-228600">
              <a:spcBef>
                <a:spcPct val="20000"/>
              </a:spcBef>
              <a:spcAft>
                <a:spcPct val="0"/>
              </a:spcAft>
              <a:buChar char="»"/>
              <a:defRPr sz="2000">
                <a:solidFill>
                  <a:schemeClr val="tx1"/>
                </a:solidFill>
                <a:latin typeface="Arial"/>
                <a:ea typeface="宋体"/>
              </a:defRPr>
            </a:lvl9pPr>
          </a:lstStyle>
          <a:p>
            <a:pPr defTabSz="914309">
              <a:spcBef>
                <a:spcPct val="0"/>
              </a:spcBef>
              <a:buNone/>
              <a:defRPr/>
            </a:pPr>
            <a:endParaRPr lang="zh-CN" altLang="en-US" sz="1800" b="1">
              <a:solidFill>
                <a:srgbClr val="0060FF"/>
              </a:solidFill>
              <a:latin typeface="TencentSans W7"/>
              <a:ea typeface="TencentSans W7"/>
            </a:endParaRPr>
          </a:p>
        </p:txBody>
      </p:sp>
      <p:sp>
        <p:nvSpPr>
          <p:cNvPr id="103" name="文本框 102"/>
          <p:cNvSpPr txBox="1"/>
          <p:nvPr/>
        </p:nvSpPr>
        <p:spPr>
          <a:xfrm>
            <a:off x="280533" y="167326"/>
            <a:ext cx="10435091" cy="707886"/>
          </a:xfrm>
          <a:prstGeom prst="rect">
            <a:avLst/>
          </a:prstGeom>
          <a:noFill/>
        </p:spPr>
        <p:txBody>
          <a:bodyPr wrap="square">
            <a:spAutoFit/>
          </a:bodyPr>
          <a:lstStyle/>
          <a:p>
            <a:pPr defTabSz="914309">
              <a:defRPr/>
            </a:pPr>
            <a:r>
              <a:rPr lang="en-US" altLang="zh-CN" sz="2000" b="1" kern="0">
                <a:solidFill>
                  <a:srgbClr val="000000"/>
                </a:solidFill>
                <a:latin typeface="TencentSans W7"/>
                <a:ea typeface="TencentSans W7"/>
              </a:rPr>
              <a:t>Tencent Cloud Ranks As The </a:t>
            </a:r>
            <a:r>
              <a:rPr lang="en-US" altLang="zh-CN" sz="2000" b="1" kern="0">
                <a:solidFill>
                  <a:srgbClr val="1F49FF"/>
                </a:solidFill>
                <a:latin typeface="TencentSans W7"/>
                <a:ea typeface="TencentSans W7"/>
              </a:rPr>
              <a:t>No. 1 </a:t>
            </a:r>
            <a:r>
              <a:rPr lang="en-US" altLang="zh-CN" sz="2000" b="1" kern="0">
                <a:solidFill>
                  <a:srgbClr val="000000"/>
                </a:solidFill>
                <a:latin typeface="TencentSans W7"/>
                <a:ea typeface="TencentSans W7"/>
              </a:rPr>
              <a:t>Cloud Services Provider </a:t>
            </a:r>
            <a:r>
              <a:rPr lang="en-US" altLang="zh-CN" sz="2000" b="1" kern="0">
                <a:solidFill>
                  <a:srgbClr val="1F49FF"/>
                </a:solidFill>
                <a:latin typeface="TencentSans W7"/>
                <a:ea typeface="TencentSans W7"/>
              </a:rPr>
              <a:t>In Media Services Market</a:t>
            </a:r>
            <a:r>
              <a:rPr lang="en-US" altLang="zh-CN" sz="2000" b="1" kern="0">
                <a:solidFill>
                  <a:srgbClr val="000000"/>
                </a:solidFill>
                <a:latin typeface="TencentSans W7"/>
                <a:ea typeface="TencentSans W7"/>
              </a:rPr>
              <a:t>, According To Frost &amp; Sullivan</a:t>
            </a:r>
            <a:endParaRPr lang="zh-CN" altLang="en-US" sz="2000" b="1">
              <a:solidFill>
                <a:srgbClr val="000000"/>
              </a:solidFill>
              <a:latin typeface="TencentSans W7"/>
              <a:ea typeface="TencentSans W7"/>
            </a:endParaRPr>
          </a:p>
        </p:txBody>
      </p:sp>
      <p:pic>
        <p:nvPicPr>
          <p:cNvPr id="1026" name="Picture 2"/>
          <p:cNvPicPr>
            <a:picLocks noChangeAspect="1" noChangeArrowheads="1"/>
          </p:cNvPicPr>
          <p:nvPr/>
        </p:nvPicPr>
        <p:blipFill>
          <a:blip r:embed="rId3"/>
          <a:stretch/>
        </p:blipFill>
        <p:spPr>
          <a:xfrm>
            <a:off x="0" y="1181335"/>
            <a:ext cx="7227021" cy="5296137"/>
          </a:xfrm>
          <a:prstGeom prst="rect">
            <a:avLst/>
          </a:prstGeom>
          <a:noFill/>
        </p:spPr>
      </p:pic>
      <p:sp>
        <p:nvSpPr>
          <p:cNvPr id="5" name="文本框 4"/>
          <p:cNvSpPr txBox="1"/>
          <p:nvPr/>
        </p:nvSpPr>
        <p:spPr>
          <a:xfrm>
            <a:off x="6537108" y="1888632"/>
            <a:ext cx="5298976" cy="3374835"/>
          </a:xfrm>
          <a:prstGeom prst="rect">
            <a:avLst/>
          </a:prstGeom>
          <a:noFill/>
        </p:spPr>
        <p:txBody>
          <a:bodyPr wrap="square">
            <a:spAutoFit/>
          </a:bodyPr>
          <a:lstStyle>
            <a:lvl1pPr lvl="0" indent="0" defTabSz="914377">
              <a:lnSpc>
                <a:spcPct val="100000"/>
              </a:lnSpc>
              <a:spcBef>
                <a:spcPts val="0"/>
              </a:spcBef>
              <a:spcAft>
                <a:spcPts val="0"/>
              </a:spcAft>
              <a:buClrTx/>
              <a:buSzTx/>
              <a:buFontTx/>
              <a:buNone/>
              <a:defRPr sz="1600" b="1" i="0" u="none" strike="noStrike" spc="0" baseline="0">
                <a:ln>
                  <a:noFill/>
                </a:ln>
                <a:solidFill>
                  <a:srgbClr val="000000"/>
                </a:solidFill>
                <a:effectLst/>
                <a:latin typeface="TencentSans W7"/>
                <a:ea typeface="TencentSans W7"/>
              </a:defRPr>
            </a:lvl1pPr>
          </a:lstStyle>
          <a:p>
            <a:pPr>
              <a:lnSpc>
                <a:spcPct val="150000"/>
              </a:lnSpc>
            </a:pPr>
            <a:r>
              <a:rPr lang="en" altLang="zh-CN"/>
              <a:t>The APAC media services market size is projected to reach US$6,987 million in 2026, with a CAGR of 27% over the next four years</a:t>
            </a:r>
          </a:p>
          <a:p>
            <a:pPr>
              <a:lnSpc>
                <a:spcPct val="150000"/>
              </a:lnSpc>
            </a:pPr>
            <a:endParaRPr lang="en" altLang="zh-CN"/>
          </a:p>
          <a:p>
            <a:pPr>
              <a:lnSpc>
                <a:spcPct val="150000"/>
              </a:lnSpc>
            </a:pPr>
            <a:r>
              <a:rPr lang="en" altLang="zh-CN"/>
              <a:t>Tencent Cloud is driving the APAC media services landscape helping enterprises to achieve </a:t>
            </a:r>
            <a:r>
              <a:rPr lang="en" altLang="zh-CN">
                <a:solidFill>
                  <a:srgbClr val="1F49FF"/>
                </a:solidFill>
              </a:rPr>
              <a:t>"Immersive Convergence"</a:t>
            </a:r>
            <a:r>
              <a:rPr lang="en" altLang="zh-CN"/>
              <a:t>, accelerating their digital transformation journey into the eras of Web3.0 and Metaverse</a:t>
            </a:r>
          </a:p>
        </p:txBody>
      </p:sp>
      <p:sp>
        <p:nvSpPr>
          <p:cNvPr id="7" name="文本框 6"/>
          <p:cNvSpPr txBox="1"/>
          <p:nvPr/>
        </p:nvSpPr>
        <p:spPr>
          <a:xfrm>
            <a:off x="675760" y="6352708"/>
            <a:ext cx="5861348" cy="430887"/>
          </a:xfrm>
          <a:prstGeom prst="rect">
            <a:avLst/>
          </a:prstGeom>
          <a:noFill/>
        </p:spPr>
        <p:txBody>
          <a:bodyPr wrap="square">
            <a:spAutoFit/>
          </a:bodyPr>
          <a:lstStyle/>
          <a:p>
            <a:r>
              <a:rPr lang="en" altLang="zh-CN" sz="1100">
                <a:latin typeface="TencentSans W3"/>
                <a:ea typeface="TencentSans W3"/>
                <a:hlinkClick r:id="rId4"/>
              </a:rPr>
              <a:t>Tencent Cloud ranks as the No. 1 cloud services provider in media services market, says Frost &amp; Sullivan - TechNode Global</a:t>
            </a:r>
            <a:endParaRPr lang="zh-CN" altLang="en-US" sz="1100">
              <a:latin typeface="TencentSans W3"/>
              <a:ea typeface="TencentSans W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1474462e3e3_0_822"/>
          <p:cNvSpPr/>
          <p:nvPr/>
        </p:nvSpPr>
        <p:spPr>
          <a:xfrm>
            <a:off x="1288618" y="1468553"/>
            <a:ext cx="10154518" cy="1178444"/>
          </a:xfrm>
          <a:prstGeom prst="roundRect">
            <a:avLst>
              <a:gd name="adj" fmla="val 3280"/>
            </a:avLst>
          </a:prstGeom>
          <a:noFill/>
          <a:ln w="19050" cap="flat" cmpd="sng">
            <a:solidFill>
              <a:srgbClr val="04C4D6">
                <a:alpha val="2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2400"/>
              <a:buFont typeface="Calibri"/>
              <a:buNone/>
              <a:tabLst/>
              <a:defRPr/>
            </a:pP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81" name="Google Shape;981;g1474462e3e3_0_822"/>
          <p:cNvSpPr/>
          <p:nvPr/>
        </p:nvSpPr>
        <p:spPr>
          <a:xfrm>
            <a:off x="589167" y="3091739"/>
            <a:ext cx="629467" cy="2019340"/>
          </a:xfrm>
          <a:prstGeom prst="roundRect">
            <a:avLst>
              <a:gd name="adj" fmla="val 3529"/>
            </a:avLst>
          </a:prstGeom>
          <a:solidFill>
            <a:srgbClr val="00B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2" name="Google Shape;982;g1474462e3e3_0_822"/>
          <p:cNvSpPr txBox="1"/>
          <p:nvPr/>
        </p:nvSpPr>
        <p:spPr>
          <a:xfrm rot="5400000">
            <a:off x="-107041" y="3793171"/>
            <a:ext cx="2006303" cy="61643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500"/>
              <a:buFont typeface="Helvetica Neue"/>
              <a:buNone/>
              <a:tabLst/>
              <a:defRPr/>
            </a:pPr>
            <a:r>
              <a:rPr kumimoji="0" lang="en-US" sz="15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Products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3" name="Google Shape;983;g1474462e3e3_0_822"/>
          <p:cNvSpPr/>
          <p:nvPr/>
        </p:nvSpPr>
        <p:spPr>
          <a:xfrm>
            <a:off x="610853" y="1491381"/>
            <a:ext cx="593473" cy="1175327"/>
          </a:xfrm>
          <a:prstGeom prst="roundRect">
            <a:avLst>
              <a:gd name="adj" fmla="val 4679"/>
            </a:avLst>
          </a:prstGeom>
          <a:solidFill>
            <a:srgbClr val="04C4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4" name="Google Shape;984;g1474462e3e3_0_822"/>
          <p:cNvSpPr txBox="1"/>
          <p:nvPr/>
        </p:nvSpPr>
        <p:spPr>
          <a:xfrm rot="5400000">
            <a:off x="346341" y="1790569"/>
            <a:ext cx="1159172" cy="57703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500"/>
              <a:buFont typeface="Helvetica Neue"/>
              <a:buNone/>
              <a:tabLst/>
              <a:defRPr/>
            </a:pPr>
            <a:r>
              <a:rPr kumimoji="0" lang="en-US" sz="15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Scenarios</a:t>
            </a:r>
            <a:endParaRPr kumimoji="0" sz="15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85" name="Google Shape;985;g1474462e3e3_0_822"/>
          <p:cNvSpPr/>
          <p:nvPr/>
        </p:nvSpPr>
        <p:spPr>
          <a:xfrm>
            <a:off x="2634268" y="2699075"/>
            <a:ext cx="827859" cy="361356"/>
          </a:xfrm>
          <a:prstGeom prst="upArrow">
            <a:avLst>
              <a:gd name="adj1" fmla="val 50000"/>
              <a:gd name="adj2" fmla="val 50000"/>
            </a:avLst>
          </a:prstGeom>
          <a:solidFill>
            <a:srgbClr val="BFBFBF">
              <a:alpha val="5881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2400"/>
              <a:buFont typeface="Calibri"/>
              <a:buNone/>
              <a:tabLst/>
              <a:defRPr/>
            </a:pP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86" name="Google Shape;986;g1474462e3e3_0_822"/>
          <p:cNvSpPr/>
          <p:nvPr/>
        </p:nvSpPr>
        <p:spPr>
          <a:xfrm>
            <a:off x="5859182" y="2697619"/>
            <a:ext cx="827859" cy="361356"/>
          </a:xfrm>
          <a:prstGeom prst="upArrow">
            <a:avLst>
              <a:gd name="adj1" fmla="val 50000"/>
              <a:gd name="adj2" fmla="val 50000"/>
            </a:avLst>
          </a:prstGeom>
          <a:solidFill>
            <a:srgbClr val="BFBFBF">
              <a:alpha val="5881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2400"/>
              <a:buFont typeface="Calibri"/>
              <a:buNone/>
              <a:tabLst/>
              <a:defRPr/>
            </a:pP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87" name="Google Shape;987;g1474462e3e3_0_822"/>
          <p:cNvSpPr/>
          <p:nvPr/>
        </p:nvSpPr>
        <p:spPr>
          <a:xfrm>
            <a:off x="9084096" y="2696161"/>
            <a:ext cx="827859" cy="361356"/>
          </a:xfrm>
          <a:prstGeom prst="upArrow">
            <a:avLst>
              <a:gd name="adj1" fmla="val 50000"/>
              <a:gd name="adj2" fmla="val 50000"/>
            </a:avLst>
          </a:prstGeom>
          <a:solidFill>
            <a:srgbClr val="BFBFBF">
              <a:alpha val="5881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2400"/>
              <a:buFont typeface="Calibri"/>
              <a:buNone/>
              <a:tabLst/>
              <a:defRPr/>
            </a:pP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88" name="Google Shape;988;g1474462e3e3_0_822"/>
          <p:cNvSpPr/>
          <p:nvPr/>
        </p:nvSpPr>
        <p:spPr>
          <a:xfrm>
            <a:off x="1416367" y="3197572"/>
            <a:ext cx="5410698" cy="527154"/>
          </a:xfrm>
          <a:prstGeom prst="rect">
            <a:avLst/>
          </a:prstGeom>
          <a:solidFill>
            <a:srgbClr val="00B7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Helvetica Neue"/>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Tencent Cloud Media S</a:t>
            </a:r>
            <a:r>
              <a:rPr kumimoji="0" lang="en-US" altLang="zh-CN" sz="14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ervices</a:t>
            </a:r>
            <a:endParaRPr kumimoji="0" sz="14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92" name="Google Shape;992;g1474462e3e3_0_822"/>
          <p:cNvSpPr/>
          <p:nvPr/>
        </p:nvSpPr>
        <p:spPr>
          <a:xfrm>
            <a:off x="6943621" y="3197572"/>
            <a:ext cx="1799976" cy="527154"/>
          </a:xfrm>
          <a:prstGeom prst="rect">
            <a:avLst/>
          </a:prstGeom>
          <a:solidFill>
            <a:srgbClr val="00B7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Helvetica Neue"/>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Intelligent </a:t>
            </a:r>
          </a:p>
          <a:p>
            <a:pPr marL="0" marR="0" lvl="0" indent="0" algn="ctr" defTabSz="914400" rtl="0" eaLnBrk="1" fontAlgn="auto" latinLnBrk="0" hangingPunct="1">
              <a:lnSpc>
                <a:spcPct val="100000"/>
              </a:lnSpc>
              <a:spcBef>
                <a:spcPts val="0"/>
              </a:spcBef>
              <a:spcAft>
                <a:spcPts val="0"/>
              </a:spcAft>
              <a:buClr>
                <a:srgbClr val="FFFFFF"/>
              </a:buClr>
              <a:buSzPts val="1400"/>
              <a:buFont typeface="Helvetica Neue"/>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Video Service</a:t>
            </a:r>
            <a:endParaRPr kumimoji="0" sz="14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93" name="Google Shape;993;g1474462e3e3_0_822"/>
          <p:cNvSpPr/>
          <p:nvPr/>
        </p:nvSpPr>
        <p:spPr>
          <a:xfrm>
            <a:off x="6939527" y="4460638"/>
            <a:ext cx="876890"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Intelligent Auditing</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Calibri"/>
              <a:cs typeface="Calibri" panose="020F0502020204030204" pitchFamily="34" charset="0"/>
              <a:sym typeface="Calibri"/>
            </a:endParaRPr>
          </a:p>
        </p:txBody>
      </p:sp>
      <p:sp>
        <p:nvSpPr>
          <p:cNvPr id="994" name="Google Shape;994;g1474462e3e3_0_822"/>
          <p:cNvSpPr/>
          <p:nvPr/>
        </p:nvSpPr>
        <p:spPr>
          <a:xfrm>
            <a:off x="6943621" y="3844675"/>
            <a:ext cx="876890"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Top Speed Codec</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Calibri"/>
              <a:cs typeface="Calibri" panose="020F0502020204030204" pitchFamily="34" charset="0"/>
              <a:sym typeface="Calibri"/>
            </a:endParaRPr>
          </a:p>
        </p:txBody>
      </p:sp>
      <p:sp>
        <p:nvSpPr>
          <p:cNvPr id="995" name="Google Shape;995;g1474462e3e3_0_822"/>
          <p:cNvSpPr/>
          <p:nvPr/>
        </p:nvSpPr>
        <p:spPr>
          <a:xfrm>
            <a:off x="7861931" y="4456211"/>
            <a:ext cx="893328"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Intelligent Identification</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Calibri"/>
              <a:cs typeface="Calibri" panose="020F0502020204030204" pitchFamily="34" charset="0"/>
              <a:sym typeface="Calibri"/>
            </a:endParaRPr>
          </a:p>
        </p:txBody>
      </p:sp>
      <p:sp>
        <p:nvSpPr>
          <p:cNvPr id="996" name="Google Shape;996;g1474462e3e3_0_822"/>
          <p:cNvSpPr/>
          <p:nvPr/>
        </p:nvSpPr>
        <p:spPr>
          <a:xfrm>
            <a:off x="7866633" y="3844674"/>
            <a:ext cx="876890"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Intelligent Editing</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Calibri"/>
              <a:cs typeface="Calibri" panose="020F0502020204030204" pitchFamily="34" charset="0"/>
              <a:sym typeface="Calibri"/>
            </a:endParaRPr>
          </a:p>
        </p:txBody>
      </p:sp>
      <p:sp>
        <p:nvSpPr>
          <p:cNvPr id="998" name="Google Shape;998;g1474462e3e3_0_822"/>
          <p:cNvSpPr/>
          <p:nvPr/>
        </p:nvSpPr>
        <p:spPr>
          <a:xfrm>
            <a:off x="1387040" y="1567284"/>
            <a:ext cx="1484251" cy="382045"/>
          </a:xfrm>
          <a:prstGeom prst="rect">
            <a:avLst/>
          </a:prstGeom>
          <a:solidFill>
            <a:srgbClr val="04C4D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Helvetica Neue"/>
              <a:buNone/>
              <a:tabLst/>
              <a:defRPr/>
            </a:pPr>
            <a:r>
              <a:rPr kumimoji="0" lang="en-US"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Online Education</a:t>
            </a:r>
            <a:endParaRPr kumimoji="0"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99" name="Google Shape;999;g1474462e3e3_0_822"/>
          <p:cNvSpPr/>
          <p:nvPr/>
        </p:nvSpPr>
        <p:spPr>
          <a:xfrm>
            <a:off x="1387039" y="2038384"/>
            <a:ext cx="1484251" cy="145676"/>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Online Tutoring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00" name="Google Shape;1000;g1474462e3e3_0_822"/>
          <p:cNvSpPr/>
          <p:nvPr/>
        </p:nvSpPr>
        <p:spPr>
          <a:xfrm>
            <a:off x="1385711" y="2395641"/>
            <a:ext cx="1485668" cy="153612"/>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prstClr val="black"/>
              </a:buClr>
              <a:buSzPts val="800"/>
              <a:buFont typeface="Calibri"/>
              <a:buNone/>
              <a:tabLst/>
              <a:defRPr/>
            </a:pP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endParaRPr>
          </a:p>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Interactive Classroom</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 </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01" name="Google Shape;1001;g1474462e3e3_0_822"/>
          <p:cNvSpPr/>
          <p:nvPr/>
        </p:nvSpPr>
        <p:spPr>
          <a:xfrm>
            <a:off x="2935116" y="1570882"/>
            <a:ext cx="1008111" cy="382045"/>
          </a:xfrm>
          <a:prstGeom prst="rect">
            <a:avLst/>
          </a:prstGeom>
          <a:solidFill>
            <a:srgbClr val="04C4D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Helvetica Neue"/>
              <a:buNone/>
              <a:tabLst/>
              <a:defRPr/>
            </a:pPr>
            <a:r>
              <a:rPr kumimoji="0" lang="en-US"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Enterprise Collaboration</a:t>
            </a:r>
            <a:endParaRPr kumimoji="0"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02" name="Google Shape;1002;g1474462e3e3_0_822"/>
          <p:cNvSpPr/>
          <p:nvPr/>
        </p:nvSpPr>
        <p:spPr>
          <a:xfrm>
            <a:off x="2935115" y="2038383"/>
            <a:ext cx="1008111" cy="228150"/>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Online Meeting </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03" name="Google Shape;1003;g1474462e3e3_0_822"/>
          <p:cNvSpPr/>
          <p:nvPr/>
        </p:nvSpPr>
        <p:spPr>
          <a:xfrm>
            <a:off x="5326591" y="1579323"/>
            <a:ext cx="3438405" cy="369858"/>
          </a:xfrm>
          <a:prstGeom prst="rect">
            <a:avLst/>
          </a:prstGeom>
          <a:solidFill>
            <a:srgbClr val="04C4D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Helvetica Neue"/>
              <a:buNone/>
              <a:tabLst/>
              <a:defRPr/>
            </a:pPr>
            <a:r>
              <a:rPr kumimoji="0" lang="en-US"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Pan-entertainment</a:t>
            </a:r>
            <a:endParaRPr kumimoji="0"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04" name="Google Shape;1004;g1474462e3e3_0_822"/>
          <p:cNvSpPr/>
          <p:nvPr/>
        </p:nvSpPr>
        <p:spPr>
          <a:xfrm>
            <a:off x="5326592" y="2302775"/>
            <a:ext cx="1131114" cy="246572"/>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prstClr val="black"/>
              </a:buClr>
              <a:buSzPts val="800"/>
              <a:buFont typeface="Calibri"/>
              <a:buNone/>
              <a:tabLst/>
              <a:defRPr/>
            </a:pP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endParaRPr>
          </a:p>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Video </a:t>
            </a:r>
          </a:p>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Social Networking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 </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05" name="Google Shape;1005;g1474462e3e3_0_822"/>
          <p:cNvSpPr/>
          <p:nvPr/>
        </p:nvSpPr>
        <p:spPr>
          <a:xfrm>
            <a:off x="6481737" y="2038383"/>
            <a:ext cx="1162290" cy="228150"/>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Interactive </a:t>
            </a:r>
          </a:p>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Live Streaming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06" name="Google Shape;1006;g1474462e3e3_0_822"/>
          <p:cNvSpPr/>
          <p:nvPr/>
        </p:nvSpPr>
        <p:spPr>
          <a:xfrm>
            <a:off x="8830936" y="1579414"/>
            <a:ext cx="1317885" cy="382045"/>
          </a:xfrm>
          <a:prstGeom prst="rect">
            <a:avLst/>
          </a:prstGeom>
          <a:solidFill>
            <a:srgbClr val="04C4D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Helvetica Neue"/>
              <a:buNone/>
              <a:tabLst/>
              <a:defRPr/>
            </a:pPr>
            <a:r>
              <a:rPr kumimoji="0" lang="en-US"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Finance</a:t>
            </a:r>
            <a:endParaRPr kumimoji="0"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07" name="Google Shape;1007;g1474462e3e3_0_822"/>
          <p:cNvSpPr/>
          <p:nvPr/>
        </p:nvSpPr>
        <p:spPr>
          <a:xfrm>
            <a:off x="6481737" y="2301998"/>
            <a:ext cx="1162290" cy="247422"/>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E-sport Live Streaming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08" name="Google Shape;1008;g1474462e3e3_0_822"/>
          <p:cNvSpPr/>
          <p:nvPr/>
        </p:nvSpPr>
        <p:spPr>
          <a:xfrm>
            <a:off x="8835631" y="2039159"/>
            <a:ext cx="1317885" cy="234669"/>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Virtual Fintech </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09" name="Google Shape;1009;g1474462e3e3_0_822"/>
          <p:cNvSpPr/>
          <p:nvPr/>
        </p:nvSpPr>
        <p:spPr>
          <a:xfrm>
            <a:off x="8835631" y="2308877"/>
            <a:ext cx="1313067" cy="234952"/>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Video Double Recording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10" name="Google Shape;1010;g1474462e3e3_0_822"/>
          <p:cNvSpPr/>
          <p:nvPr/>
        </p:nvSpPr>
        <p:spPr>
          <a:xfrm>
            <a:off x="1385710" y="2211187"/>
            <a:ext cx="1485668" cy="162397"/>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Arial"/>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Language Training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11" name="Google Shape;1011;g1474462e3e3_0_822"/>
          <p:cNvSpPr/>
          <p:nvPr/>
        </p:nvSpPr>
        <p:spPr>
          <a:xfrm>
            <a:off x="4024729" y="1571557"/>
            <a:ext cx="1250149" cy="390547"/>
          </a:xfrm>
          <a:prstGeom prst="rect">
            <a:avLst/>
          </a:prstGeom>
          <a:solidFill>
            <a:srgbClr val="04C4D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Helvetica Neue"/>
              <a:buNone/>
              <a:tabLst/>
              <a:defRPr/>
            </a:pPr>
            <a:r>
              <a:rPr kumimoji="0" lang="en-US"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E-commerce</a:t>
            </a:r>
            <a:endParaRPr kumimoji="0"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12" name="Google Shape;1012;g1474462e3e3_0_822"/>
          <p:cNvSpPr/>
          <p:nvPr/>
        </p:nvSpPr>
        <p:spPr>
          <a:xfrm>
            <a:off x="4021070" y="2032736"/>
            <a:ext cx="1250149" cy="234669"/>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Live Ecommerce Streaming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13" name="Google Shape;1013;g1474462e3e3_0_822"/>
          <p:cNvSpPr/>
          <p:nvPr/>
        </p:nvSpPr>
        <p:spPr>
          <a:xfrm>
            <a:off x="7667978" y="2308877"/>
            <a:ext cx="1097104" cy="234952"/>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Short Video</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sym typeface="Arial"/>
            </a:endParaRPr>
          </a:p>
        </p:txBody>
      </p:sp>
      <p:sp>
        <p:nvSpPr>
          <p:cNvPr id="1014" name="Google Shape;1014;g1474462e3e3_0_822"/>
          <p:cNvSpPr/>
          <p:nvPr/>
        </p:nvSpPr>
        <p:spPr>
          <a:xfrm>
            <a:off x="1298557" y="3095656"/>
            <a:ext cx="10164721" cy="2019340"/>
          </a:xfrm>
          <a:prstGeom prst="roundRect">
            <a:avLst>
              <a:gd name="adj" fmla="val 3280"/>
            </a:avLst>
          </a:prstGeom>
          <a:noFill/>
          <a:ln w="19050" cap="flat" cmpd="sng">
            <a:solidFill>
              <a:srgbClr val="00B7FF">
                <a:alpha val="2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2400"/>
              <a:buFont typeface="Calibri"/>
              <a:buNone/>
              <a:tabLst/>
              <a:defRPr/>
            </a:pP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15" name="Google Shape;1015;g1474462e3e3_0_822"/>
          <p:cNvSpPr/>
          <p:nvPr/>
        </p:nvSpPr>
        <p:spPr>
          <a:xfrm>
            <a:off x="8861303" y="4454785"/>
            <a:ext cx="816522" cy="522053"/>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Game Microapp</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6" name="Google Shape;1016;g1474462e3e3_0_822"/>
          <p:cNvSpPr/>
          <p:nvPr/>
        </p:nvSpPr>
        <p:spPr>
          <a:xfrm>
            <a:off x="8869759" y="3193963"/>
            <a:ext cx="2468555" cy="527154"/>
          </a:xfrm>
          <a:prstGeom prst="rect">
            <a:avLst/>
          </a:prstGeom>
          <a:solidFill>
            <a:srgbClr val="00B7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Real-time Cloud Rendering </a:t>
            </a:r>
            <a:endParaRPr kumimoji="0" sz="14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17" name="Google Shape;1017;g1474462e3e3_0_822"/>
          <p:cNvSpPr/>
          <p:nvPr/>
        </p:nvSpPr>
        <p:spPr>
          <a:xfrm>
            <a:off x="8864652" y="3846728"/>
            <a:ext cx="802918"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Game Streaming</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8" name="Google Shape;1018;g1474462e3e3_0_822"/>
          <p:cNvSpPr/>
          <p:nvPr/>
        </p:nvSpPr>
        <p:spPr>
          <a:xfrm>
            <a:off x="9729306" y="4457870"/>
            <a:ext cx="773726"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Meta Space Live</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9" name="Google Shape;1019;g1474462e3e3_0_822"/>
          <p:cNvSpPr/>
          <p:nvPr/>
        </p:nvSpPr>
        <p:spPr>
          <a:xfrm>
            <a:off x="9723534" y="3840252"/>
            <a:ext cx="779394"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Cloud Virtual Desktop </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grpSp>
        <p:nvGrpSpPr>
          <p:cNvPr id="5" name="Group 4">
            <a:extLst>
              <a:ext uri="{FF2B5EF4-FFF2-40B4-BE49-F238E27FC236}">
                <a16:creationId xmlns:a16="http://schemas.microsoft.com/office/drawing/2014/main" id="{36C865BC-A3DC-52A0-F644-0B7ADE556C7B}"/>
              </a:ext>
            </a:extLst>
          </p:cNvPr>
          <p:cNvGrpSpPr/>
          <p:nvPr/>
        </p:nvGrpSpPr>
        <p:grpSpPr>
          <a:xfrm>
            <a:off x="1416367" y="3833395"/>
            <a:ext cx="5387275" cy="1149973"/>
            <a:chOff x="1729355" y="3833395"/>
            <a:chExt cx="4739097" cy="1149973"/>
          </a:xfrm>
        </p:grpSpPr>
        <p:sp>
          <p:nvSpPr>
            <p:cNvPr id="989" name="Google Shape;989;g1474462e3e3_0_822"/>
            <p:cNvSpPr/>
            <p:nvPr/>
          </p:nvSpPr>
          <p:spPr>
            <a:xfrm>
              <a:off x="2806423" y="3841958"/>
              <a:ext cx="1193466" cy="528855"/>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B7FF"/>
                </a:buClr>
                <a:buSzPts val="1400"/>
                <a:buFont typeface="Helvetica Neue"/>
                <a:buNone/>
                <a:tabLst/>
                <a:defRPr/>
              </a:pPr>
              <a:r>
                <a:rPr kumimoji="0" lang="en-US" sz="14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rPr>
                <a:t>Stream Service</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Cloud Streaming Services</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0" name="Google Shape;990;g1474462e3e3_0_822"/>
            <p:cNvSpPr/>
            <p:nvPr/>
          </p:nvSpPr>
          <p:spPr>
            <a:xfrm>
              <a:off x="1732156" y="3843577"/>
              <a:ext cx="1030763"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B7FF"/>
                </a:buClr>
                <a:buSzPts val="1400"/>
                <a:buFont typeface="Helvetica Neue"/>
                <a:buNone/>
                <a:tabLst/>
                <a:defRPr/>
              </a:pPr>
              <a:r>
                <a:rPr kumimoji="0" lang="en-US" sz="14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rPr>
                <a:t>TRTC</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975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Tencent </a:t>
              </a:r>
              <a:r>
                <a:rPr kumimoji="0" lang="en-HK"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Real-time Communication</a:t>
              </a:r>
              <a:endParaRPr kumimoji="0" lang="en-HK" sz="900" b="1"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91" name="Google Shape;991;g1474462e3e3_0_822"/>
            <p:cNvSpPr/>
            <p:nvPr/>
          </p:nvSpPr>
          <p:spPr>
            <a:xfrm>
              <a:off x="3497153" y="4456211"/>
              <a:ext cx="1193466"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B7FF"/>
                </a:buClr>
                <a:buSzPts val="1400"/>
                <a:buFont typeface="Helvetica Neue"/>
                <a:buNone/>
                <a:tabLst/>
                <a:defRPr/>
              </a:pPr>
              <a:r>
                <a:rPr kumimoji="0" lang="en-US" sz="14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rPr>
                <a:t>IM</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Instant Messaging</a:t>
              </a:r>
              <a:endParaRPr kumimoji="0" sz="900" b="1"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997" name="Google Shape;997;g1474462e3e3_0_822"/>
            <p:cNvSpPr/>
            <p:nvPr/>
          </p:nvSpPr>
          <p:spPr>
            <a:xfrm>
              <a:off x="1729355" y="4456214"/>
              <a:ext cx="1184922"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B7FF"/>
                </a:buClr>
                <a:buSzPts val="1400"/>
                <a:buFont typeface="Helvetica Neue"/>
                <a:buNone/>
                <a:tabLst/>
                <a:defRPr/>
              </a:pPr>
              <a:r>
                <a:rPr kumimoji="0" lang="en-US" altLang="zh-CN" sz="1400" b="1" i="0" u="none" strike="noStrike" kern="0" cap="none" spc="0" normalizeH="0" baseline="0" noProof="0" dirty="0">
                  <a:ln>
                    <a:noFill/>
                  </a:ln>
                  <a:solidFill>
                    <a:srgbClr val="00B7FF"/>
                  </a:solidFill>
                  <a:effectLst/>
                  <a:uLnTx/>
                  <a:uFillTx/>
                  <a:latin typeface="Calibri" panose="020F0502020204030204" pitchFamily="34" charset="0"/>
                  <a:cs typeface="Calibri" panose="020F0502020204030204" pitchFamily="34" charset="0"/>
                  <a:sym typeface="Helvetica Neue"/>
                </a:rPr>
                <a:t>Beauty AI/AR</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Tencent Effect SDK</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0" name="Google Shape;1020;g1474462e3e3_0_822"/>
            <p:cNvSpPr/>
            <p:nvPr/>
          </p:nvSpPr>
          <p:spPr>
            <a:xfrm>
              <a:off x="4050405" y="3833395"/>
              <a:ext cx="1172209" cy="545009"/>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B7FF"/>
                </a:buClr>
                <a:buSzPts val="1400"/>
                <a:buFont typeface="Helvetica Neue"/>
                <a:buNone/>
                <a:tabLst/>
                <a:defRPr/>
              </a:pPr>
              <a:r>
                <a:rPr kumimoji="0" lang="en-US" sz="14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rPr>
                <a:t>VOD</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Video On Demand</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2" name="Google Shape;1022;g1474462e3e3_0_822"/>
            <p:cNvSpPr/>
            <p:nvPr/>
          </p:nvSpPr>
          <p:spPr>
            <a:xfrm>
              <a:off x="5266118" y="3834646"/>
              <a:ext cx="1202334" cy="538491"/>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B7FF"/>
                </a:buClr>
                <a:buSzPts val="1400"/>
                <a:buFont typeface="Helvetica Neue"/>
                <a:buNone/>
                <a:tabLst/>
                <a:defRPr/>
              </a:pPr>
              <a:r>
                <a:rPr kumimoji="0" lang="en-US" sz="14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rPr>
                <a:t>MPS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3A3838"/>
                </a:buClr>
                <a:buSzPts val="75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Media Processing Service</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3" name="Google Shape;1023;g1474462e3e3_0_822"/>
            <p:cNvSpPr/>
            <p:nvPr/>
          </p:nvSpPr>
          <p:spPr>
            <a:xfrm>
              <a:off x="5256059" y="4456211"/>
              <a:ext cx="1211888"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B7FF"/>
                </a:buClr>
                <a:buSzPts val="1400"/>
                <a:buFont typeface="Helvetica Neue"/>
                <a:buNone/>
                <a:tabLst/>
                <a:defRPr/>
              </a:pPr>
              <a:r>
                <a:rPr kumimoji="0" lang="en-US" sz="1400" b="1" i="0" u="none" strike="noStrike" kern="0" cap="none" spc="0" normalizeH="0" baseline="0" noProof="0" dirty="0">
                  <a:ln>
                    <a:noFill/>
                  </a:ln>
                  <a:solidFill>
                    <a:srgbClr val="00B7FF"/>
                  </a:solidFill>
                  <a:effectLst/>
                  <a:uLnTx/>
                  <a:uFillTx/>
                  <a:latin typeface="Calibri" panose="020F0502020204030204" pitchFamily="34" charset="0"/>
                  <a:ea typeface="Helvetica Neue"/>
                  <a:cs typeface="Calibri" panose="020F0502020204030204" pitchFamily="34" charset="0"/>
                  <a:sym typeface="Helvetica Neue"/>
                </a:rPr>
                <a:t>CDN</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Content Delivery Network</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024" name="Google Shape;1024;g1474462e3e3_0_822"/>
          <p:cNvSpPr/>
          <p:nvPr/>
        </p:nvSpPr>
        <p:spPr>
          <a:xfrm>
            <a:off x="2935116" y="2301998"/>
            <a:ext cx="1008111" cy="247422"/>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Enterprise </a:t>
            </a:r>
          </a:p>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Live Streaming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25" name="Google Shape;1025;g1474462e3e3_0_822"/>
          <p:cNvSpPr/>
          <p:nvPr/>
        </p:nvSpPr>
        <p:spPr>
          <a:xfrm>
            <a:off x="584830" y="5313866"/>
            <a:ext cx="615863" cy="1101072"/>
          </a:xfrm>
          <a:prstGeom prst="roundRect">
            <a:avLst>
              <a:gd name="adj" fmla="val 5410"/>
            </a:avLst>
          </a:prstGeom>
          <a:solidFill>
            <a:srgbClr val="026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6" name="Google Shape;1026;g1474462e3e3_0_822"/>
          <p:cNvSpPr txBox="1"/>
          <p:nvPr/>
        </p:nvSpPr>
        <p:spPr>
          <a:xfrm rot="5400000">
            <a:off x="355352" y="5566215"/>
            <a:ext cx="1081516" cy="59630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500"/>
              <a:buFont typeface="Helvetica Neue"/>
              <a:buNone/>
              <a:tabLst/>
              <a:defRPr/>
            </a:pPr>
            <a:r>
              <a:rPr kumimoji="0" lang="en-US" sz="15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Access</a:t>
            </a:r>
            <a:endParaRPr kumimoji="0" sz="15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27" name="Google Shape;1027;g1474462e3e3_0_822"/>
          <p:cNvSpPr txBox="1"/>
          <p:nvPr/>
        </p:nvSpPr>
        <p:spPr>
          <a:xfrm>
            <a:off x="1845861" y="5311719"/>
            <a:ext cx="314421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6EFF"/>
              </a:buClr>
              <a:buSzPts val="1600"/>
              <a:buFont typeface="Arial"/>
              <a:buNone/>
              <a:tabLst/>
              <a:defRPr/>
            </a:pPr>
            <a:r>
              <a:rPr kumimoji="0" lang="en-US" altLang="zh-CN" sz="1400" b="1" i="0" u="none" strike="noStrike" kern="0" cap="none" spc="0" normalizeH="0" baseline="0" noProof="0" dirty="0">
                <a:ln>
                  <a:noFill/>
                </a:ln>
                <a:solidFill>
                  <a:srgbClr val="006EFF"/>
                </a:solidFill>
                <a:effectLst/>
                <a:uLnTx/>
                <a:uFillTx/>
                <a:latin typeface="Calibri" panose="020F0502020204030204" pitchFamily="34" charset="0"/>
                <a:ea typeface="Helvetica Neue"/>
                <a:cs typeface="Calibri" panose="020F0502020204030204" pitchFamily="34" charset="0"/>
                <a:sym typeface="Helvetica Neue"/>
              </a:rPr>
              <a:t>Tencent Cloud RT-ONE</a:t>
            </a:r>
            <a:r>
              <a:rPr kumimoji="0" lang="en-US" altLang="zh-CN" sz="1400" b="1" i="0" u="none" strike="noStrike" kern="0" cap="none" spc="0" normalizeH="0" baseline="30000" noProof="0" dirty="0">
                <a:ln>
                  <a:noFill/>
                </a:ln>
                <a:solidFill>
                  <a:srgbClr val="006EFF"/>
                </a:solidFill>
                <a:effectLst/>
                <a:uLnTx/>
                <a:uFillTx/>
                <a:latin typeface="Calibri" panose="020F0502020204030204" pitchFamily="34" charset="0"/>
                <a:ea typeface="Helvetica Neue"/>
                <a:cs typeface="Calibri" panose="020F0502020204030204" pitchFamily="34" charset="0"/>
                <a:sym typeface="Helvetica Neue"/>
              </a:rPr>
              <a:t> </a:t>
            </a:r>
          </a:p>
          <a:p>
            <a:pPr marL="0" marR="0" lvl="0" indent="0" algn="ctr" defTabSz="914400" rtl="0" eaLnBrk="1" fontAlgn="auto" latinLnBrk="0" hangingPunct="1">
              <a:lnSpc>
                <a:spcPct val="100000"/>
              </a:lnSpc>
              <a:spcBef>
                <a:spcPts val="0"/>
              </a:spcBef>
              <a:spcAft>
                <a:spcPts val="0"/>
              </a:spcAft>
              <a:buClr>
                <a:srgbClr val="006EFF"/>
              </a:buClr>
              <a:buSzPts val="1600"/>
              <a:buFont typeface="Arial"/>
              <a:buNone/>
              <a:tabLst/>
              <a:defRPr/>
            </a:pPr>
            <a:r>
              <a:rPr kumimoji="0" lang="en-US" sz="1400" b="1" i="0" u="none" strike="noStrike" kern="0" cap="none" spc="0" normalizeH="0" baseline="0" noProof="0" dirty="0">
                <a:ln>
                  <a:noFill/>
                </a:ln>
                <a:solidFill>
                  <a:srgbClr val="006EFF"/>
                </a:solidFill>
                <a:effectLst/>
                <a:uLnTx/>
                <a:uFillTx/>
                <a:latin typeface="Calibri" panose="020F0502020204030204" pitchFamily="34" charset="0"/>
                <a:ea typeface="Helvetica Neue"/>
                <a:cs typeface="Calibri" panose="020F0502020204030204" pitchFamily="34" charset="0"/>
                <a:sym typeface="Helvetica Neue"/>
              </a:rPr>
              <a:t>All In One Network</a:t>
            </a:r>
            <a:endParaRPr kumimoji="0" sz="1400" b="1" i="0" u="none" strike="noStrike" kern="0" cap="none" spc="0" normalizeH="0" baseline="30000" noProof="0" dirty="0">
              <a:ln>
                <a:noFill/>
              </a:ln>
              <a:solidFill>
                <a:srgbClr val="006E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28" name="Google Shape;1028;g1474462e3e3_0_822"/>
          <p:cNvSpPr/>
          <p:nvPr/>
        </p:nvSpPr>
        <p:spPr>
          <a:xfrm>
            <a:off x="3715887" y="5916368"/>
            <a:ext cx="1878766" cy="355120"/>
          </a:xfrm>
          <a:prstGeom prst="rect">
            <a:avLst/>
          </a:prstGeom>
          <a:noFill/>
          <a:ln w="9525" cap="flat" cmpd="sng">
            <a:solidFill>
              <a:schemeClr val="lt1">
                <a:alpha val="498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400"/>
              <a:buFont typeface="Calibri"/>
              <a:buNone/>
              <a:tabLst/>
              <a:defRPr/>
            </a:pPr>
            <a:endParaRPr kumimoji="0" sz="9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29" name="Google Shape;1029;g1474462e3e3_0_822"/>
          <p:cNvSpPr txBox="1"/>
          <p:nvPr/>
        </p:nvSpPr>
        <p:spPr>
          <a:xfrm>
            <a:off x="1403885" y="5898439"/>
            <a:ext cx="1359470" cy="446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TRTC (Network)</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31" name="Google Shape;1031;g1474462e3e3_0_822"/>
          <p:cNvSpPr txBox="1"/>
          <p:nvPr/>
        </p:nvSpPr>
        <p:spPr>
          <a:xfrm>
            <a:off x="2883760" y="5908543"/>
            <a:ext cx="1249907" cy="446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C0C0C"/>
              </a:buClr>
              <a:buSzPts val="1400"/>
              <a:buFont typeface="Helvetica Neue"/>
              <a:buNone/>
              <a:tabLst/>
              <a:defRPr/>
            </a:pPr>
            <a:r>
              <a:rPr kumimoji="0" lang="en-US"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rPr>
              <a:t>IM (Network)</a:t>
            </a:r>
            <a:endParaRPr kumimoji="0"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32" name="Google Shape;1032;g1474462e3e3_0_822"/>
          <p:cNvSpPr/>
          <p:nvPr/>
        </p:nvSpPr>
        <p:spPr>
          <a:xfrm>
            <a:off x="8551448" y="5932743"/>
            <a:ext cx="1921845" cy="361639"/>
          </a:xfrm>
          <a:prstGeom prst="rect">
            <a:avLst/>
          </a:prstGeom>
          <a:noFill/>
          <a:ln w="9525" cap="flat" cmpd="sng">
            <a:solidFill>
              <a:schemeClr val="lt1">
                <a:alpha val="498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400"/>
              <a:buFont typeface="Calibri"/>
              <a:buNone/>
              <a:tabLst/>
              <a:defRPr/>
            </a:pPr>
            <a:endParaRPr kumimoji="0" sz="9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33" name="Google Shape;1033;g1474462e3e3_0_822"/>
          <p:cNvSpPr txBox="1"/>
          <p:nvPr/>
        </p:nvSpPr>
        <p:spPr>
          <a:xfrm>
            <a:off x="4239820" y="5908543"/>
            <a:ext cx="1185607" cy="446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CDN</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34" name="Google Shape;1034;g1474462e3e3_0_822"/>
          <p:cNvSpPr/>
          <p:nvPr/>
        </p:nvSpPr>
        <p:spPr>
          <a:xfrm>
            <a:off x="1310719" y="5326521"/>
            <a:ext cx="4214505" cy="1088318"/>
          </a:xfrm>
          <a:prstGeom prst="roundRect">
            <a:avLst>
              <a:gd name="adj" fmla="val 3280"/>
            </a:avLst>
          </a:prstGeom>
          <a:noFill/>
          <a:ln w="19050" cap="flat" cmpd="sng">
            <a:solidFill>
              <a:srgbClr val="026DFF">
                <a:alpha val="2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2400"/>
              <a:buFont typeface="Calibri"/>
              <a:buNone/>
              <a:tabLst/>
              <a:defRPr/>
            </a:pP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35" name="Google Shape;1035;g1474462e3e3_0_822"/>
          <p:cNvSpPr txBox="1"/>
          <p:nvPr/>
        </p:nvSpPr>
        <p:spPr>
          <a:xfrm>
            <a:off x="7399330" y="5295606"/>
            <a:ext cx="323751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26DFF"/>
              </a:buClr>
              <a:buSzPts val="1600"/>
              <a:buFont typeface="Arial"/>
              <a:buNone/>
              <a:tabLst/>
              <a:defRPr/>
            </a:pPr>
            <a:r>
              <a:rPr kumimoji="0" lang="en-US" altLang="zh-CN" sz="1400" b="1" i="0" u="none" strike="noStrike" kern="0" cap="none" spc="0" normalizeH="0" baseline="0" noProof="0" dirty="0">
                <a:ln>
                  <a:noFill/>
                </a:ln>
                <a:solidFill>
                  <a:srgbClr val="006EFF"/>
                </a:solidFill>
                <a:effectLst/>
                <a:uLnTx/>
                <a:uFillTx/>
                <a:latin typeface="Calibri" panose="020F0502020204030204" pitchFamily="34" charset="0"/>
                <a:ea typeface="Helvetica Neue"/>
                <a:cs typeface="Calibri" panose="020F0502020204030204" pitchFamily="34" charset="0"/>
                <a:sym typeface="Helvetica Neue"/>
              </a:rPr>
              <a:t>Tencent Cloud RT-CUBE</a:t>
            </a:r>
            <a:endParaRPr kumimoji="0" lang="en-US" altLang="zh-CN" sz="1400" b="1" i="0" u="none" strike="noStrike" kern="0" cap="none" spc="0" normalizeH="0" baseline="30000" noProof="0" dirty="0">
              <a:ln>
                <a:noFill/>
              </a:ln>
              <a:solidFill>
                <a:srgbClr val="006EFF"/>
              </a:solidFill>
              <a:effectLst/>
              <a:uLnTx/>
              <a:uFillTx/>
              <a:latin typeface="Calibri" panose="020F0502020204030204" pitchFamily="34" charset="0"/>
              <a:ea typeface="Helvetica Neue"/>
              <a:cs typeface="Calibri" panose="020F0502020204030204" pitchFamily="34" charset="0"/>
              <a:sym typeface="Helvetica Neue"/>
            </a:endParaRPr>
          </a:p>
          <a:p>
            <a:pPr marL="0" marR="0" lvl="0" indent="0" algn="ctr" defTabSz="914400" rtl="0" eaLnBrk="1" fontAlgn="auto" latinLnBrk="0" hangingPunct="1">
              <a:lnSpc>
                <a:spcPct val="100000"/>
              </a:lnSpc>
              <a:spcBef>
                <a:spcPts val="0"/>
              </a:spcBef>
              <a:spcAft>
                <a:spcPts val="0"/>
              </a:spcAft>
              <a:buClr>
                <a:srgbClr val="026DFF"/>
              </a:buClr>
              <a:buSzPts val="1600"/>
              <a:buFont typeface="Arial"/>
              <a:buNone/>
              <a:tabLst/>
              <a:defRPr/>
            </a:pPr>
            <a:r>
              <a:rPr kumimoji="0" lang="en-US" sz="1400" b="1" i="0" u="none" strike="noStrike" kern="0" cap="none" spc="0" normalizeH="0" baseline="0" noProof="0" dirty="0">
                <a:ln>
                  <a:noFill/>
                </a:ln>
                <a:solidFill>
                  <a:srgbClr val="026DFF"/>
                </a:solidFill>
                <a:effectLst/>
                <a:uLnTx/>
                <a:uFillTx/>
                <a:latin typeface="Calibri" panose="020F0502020204030204" pitchFamily="34" charset="0"/>
                <a:ea typeface="Helvetica Neue"/>
                <a:cs typeface="Calibri" panose="020F0502020204030204" pitchFamily="34" charset="0"/>
                <a:sym typeface="Helvetica Neue"/>
              </a:rPr>
              <a:t>All In One SDK</a:t>
            </a:r>
            <a:endParaRPr kumimoji="0" sz="1400" b="1" i="0" u="none" strike="noStrike" kern="0" cap="none" spc="0" normalizeH="0" baseline="0" noProof="0" dirty="0">
              <a:ln>
                <a:noFill/>
              </a:ln>
              <a:solidFill>
                <a:srgbClr val="026D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37" name="Google Shape;1037;g1474462e3e3_0_822"/>
          <p:cNvSpPr/>
          <p:nvPr/>
        </p:nvSpPr>
        <p:spPr>
          <a:xfrm>
            <a:off x="5973772" y="5327697"/>
            <a:ext cx="5491460" cy="1088318"/>
          </a:xfrm>
          <a:prstGeom prst="roundRect">
            <a:avLst>
              <a:gd name="adj" fmla="val 3280"/>
            </a:avLst>
          </a:prstGeom>
          <a:noFill/>
          <a:ln w="19050" cap="flat" cmpd="sng">
            <a:solidFill>
              <a:srgbClr val="026DFF">
                <a:alpha val="298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2400"/>
              <a:buFont typeface="Calibri"/>
              <a:buNone/>
              <a:tabLst/>
              <a:defRPr/>
            </a:pP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38" name="Google Shape;1038;g1474462e3e3_0_822"/>
          <p:cNvSpPr/>
          <p:nvPr/>
        </p:nvSpPr>
        <p:spPr>
          <a:xfrm>
            <a:off x="5525224" y="5758173"/>
            <a:ext cx="474439" cy="34888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Helvetica Neue"/>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a:t>
            </a:r>
            <a:endParaRPr kumimoji="0" sz="20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39" name="Google Shape;1039;g1474462e3e3_0_822"/>
          <p:cNvSpPr/>
          <p:nvPr/>
        </p:nvSpPr>
        <p:spPr>
          <a:xfrm>
            <a:off x="10222868" y="1575851"/>
            <a:ext cx="1139900" cy="382045"/>
          </a:xfrm>
          <a:prstGeom prst="rect">
            <a:avLst/>
          </a:prstGeom>
          <a:solidFill>
            <a:srgbClr val="04C4D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50"/>
              <a:buFont typeface="Helvetica Neue"/>
              <a:buNone/>
              <a:tabLst/>
              <a:defRPr/>
            </a:pPr>
            <a:r>
              <a:rPr kumimoji="0" lang="en-US"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Online Healthcare</a:t>
            </a:r>
            <a:endParaRPr kumimoji="0" sz="105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40" name="Google Shape;1040;g1474462e3e3_0_822"/>
          <p:cNvSpPr/>
          <p:nvPr/>
        </p:nvSpPr>
        <p:spPr>
          <a:xfrm>
            <a:off x="10222867" y="2032736"/>
            <a:ext cx="1139900" cy="234669"/>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Online Healthcare</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sym typeface="Arial"/>
            </a:endParaRPr>
          </a:p>
        </p:txBody>
      </p:sp>
      <p:sp>
        <p:nvSpPr>
          <p:cNvPr id="1041" name="Google Shape;1041;g1474462e3e3_0_822"/>
          <p:cNvSpPr/>
          <p:nvPr/>
        </p:nvSpPr>
        <p:spPr>
          <a:xfrm>
            <a:off x="10222867" y="2309004"/>
            <a:ext cx="1139900" cy="234669"/>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Online Prescription</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sym typeface="Arial"/>
            </a:endParaRPr>
          </a:p>
        </p:txBody>
      </p:sp>
      <p:sp>
        <p:nvSpPr>
          <p:cNvPr id="1042" name="Google Shape;1042;g1474462e3e3_0_822"/>
          <p:cNvSpPr/>
          <p:nvPr/>
        </p:nvSpPr>
        <p:spPr>
          <a:xfrm>
            <a:off x="10554902" y="4454785"/>
            <a:ext cx="783362"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Virtual Space</a:t>
            </a:r>
            <a:endParaRPr kumimoji="0"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43" name="Google Shape;1043;g1474462e3e3_0_822"/>
          <p:cNvSpPr/>
          <p:nvPr/>
        </p:nvSpPr>
        <p:spPr>
          <a:xfrm>
            <a:off x="10558860" y="3840252"/>
            <a:ext cx="779394" cy="527154"/>
          </a:xfrm>
          <a:prstGeom prst="rect">
            <a:avLst/>
          </a:prstGeom>
          <a:solidFill>
            <a:srgbClr val="A5A5A5">
              <a:alpha val="1098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8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Cloud Application Rendering</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044" name="Google Shape;1044;g1474462e3e3_0_822"/>
          <p:cNvSpPr/>
          <p:nvPr/>
        </p:nvSpPr>
        <p:spPr>
          <a:xfrm>
            <a:off x="7668590" y="2039160"/>
            <a:ext cx="1096537" cy="234669"/>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Virtual Live Streaming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sym typeface="Arial"/>
            </a:endParaRPr>
          </a:p>
        </p:txBody>
      </p:sp>
      <p:sp>
        <p:nvSpPr>
          <p:cNvPr id="1045" name="Google Shape;1045;g1474462e3e3_0_822"/>
          <p:cNvSpPr/>
          <p:nvPr/>
        </p:nvSpPr>
        <p:spPr>
          <a:xfrm>
            <a:off x="5327274" y="2039160"/>
            <a:ext cx="1129980" cy="228150"/>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1046" name="Google Shape;1046;g1474462e3e3_0_822"/>
          <p:cNvSpPr/>
          <p:nvPr/>
        </p:nvSpPr>
        <p:spPr>
          <a:xfrm>
            <a:off x="4021071" y="2302775"/>
            <a:ext cx="1250149" cy="246572"/>
          </a:xfrm>
          <a:prstGeom prst="rect">
            <a:avLst/>
          </a:prstGeom>
          <a:solidFill>
            <a:schemeClr val="lt2">
              <a:alpha val="498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Co-anchoring</a:t>
            </a:r>
            <a:endParaRPr kumimoji="0" sz="900" b="0" i="0" u="none" strike="noStrike" kern="0" cap="none" spc="0" normalizeH="0" baseline="0" noProof="0" dirty="0">
              <a:ln>
                <a:noFill/>
              </a:ln>
              <a:solidFill>
                <a:srgbClr val="E7E6E6">
                  <a:lumMod val="25000"/>
                </a:srgbClr>
              </a:solidFill>
              <a:effectLst/>
              <a:uLnTx/>
              <a:uFillTx/>
              <a:latin typeface="Calibri" panose="020F0502020204030204" pitchFamily="34" charset="0"/>
              <a:cs typeface="Calibri" panose="020F0502020204030204" pitchFamily="34" charset="0"/>
              <a:sym typeface="Arial"/>
            </a:endParaRPr>
          </a:p>
        </p:txBody>
      </p:sp>
      <p:sp>
        <p:nvSpPr>
          <p:cNvPr id="2" name="object 4">
            <a:extLst>
              <a:ext uri="{FF2B5EF4-FFF2-40B4-BE49-F238E27FC236}">
                <a16:creationId xmlns:a16="http://schemas.microsoft.com/office/drawing/2014/main" id="{3843D893-1890-72AA-925C-361A01B9DF79}"/>
              </a:ext>
            </a:extLst>
          </p:cNvPr>
          <p:cNvSpPr txBox="1">
            <a:spLocks/>
          </p:cNvSpPr>
          <p:nvPr/>
        </p:nvSpPr>
        <p:spPr>
          <a:xfrm>
            <a:off x="488854" y="457697"/>
            <a:ext cx="9393212" cy="820738"/>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ts val="32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006EFF"/>
                </a:solidFill>
                <a:effectLst/>
                <a:uLnTx/>
                <a:uFillTx/>
                <a:latin typeface="Calibri" panose="020F0502020204030204" pitchFamily="34" charset="0"/>
                <a:ea typeface="TTTGB Medium" panose="020C06030202040F0204" pitchFamily="34" charset="-122"/>
                <a:cs typeface="Calibri" panose="020F0502020204030204" pitchFamily="34" charset="0"/>
                <a:sym typeface="Arial"/>
              </a:rPr>
              <a:t>Tencent Cloud Media Services provides Global Developers </a:t>
            </a:r>
          </a:p>
          <a:p>
            <a:pPr marL="0" marR="0" lvl="0" indent="0" algn="l" defTabSz="914400" rtl="0" eaLnBrk="1" fontAlgn="auto" latinLnBrk="0" hangingPunct="1">
              <a:lnSpc>
                <a:spcPts val="32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006EFF"/>
                </a:solidFill>
                <a:effectLst/>
                <a:uLnTx/>
                <a:uFillTx/>
                <a:latin typeface="Calibri" panose="020F0502020204030204" pitchFamily="34" charset="0"/>
                <a:ea typeface="TTTGB Medium" panose="020C06030202040F0204" pitchFamily="34" charset="-122"/>
                <a:cs typeface="Calibri" panose="020F0502020204030204" pitchFamily="34" charset="0"/>
                <a:sym typeface="Arial"/>
              </a:rPr>
              <a:t>with a Cloud-integrated Solution</a:t>
            </a:r>
          </a:p>
        </p:txBody>
      </p:sp>
      <p:sp>
        <p:nvSpPr>
          <p:cNvPr id="4" name="TextBox 3">
            <a:extLst>
              <a:ext uri="{FF2B5EF4-FFF2-40B4-BE49-F238E27FC236}">
                <a16:creationId xmlns:a16="http://schemas.microsoft.com/office/drawing/2014/main" id="{A74EFDC3-67E5-856B-E379-A5BAFF0C25D0}"/>
              </a:ext>
            </a:extLst>
          </p:cNvPr>
          <p:cNvSpPr txBox="1"/>
          <p:nvPr/>
        </p:nvSpPr>
        <p:spPr>
          <a:xfrm>
            <a:off x="5192117" y="2013371"/>
            <a:ext cx="1384300" cy="302327"/>
          </a:xfrm>
          <a:prstGeom prst="rect">
            <a:avLst/>
          </a:prstGeom>
          <a:noFill/>
        </p:spPr>
        <p:txBody>
          <a:bodyPr wrap="square">
            <a:spAutoFit/>
          </a:bodyPr>
          <a:lstStyle/>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Cloud</a:t>
            </a:r>
          </a:p>
          <a:p>
            <a:pPr marL="0" marR="0" lvl="0" indent="0" algn="ctr" defTabSz="914400" rtl="0" eaLnBrk="1" fontAlgn="auto" latinLnBrk="0" hangingPunct="1">
              <a:lnSpc>
                <a:spcPts val="780"/>
              </a:lnSpc>
              <a:spcBef>
                <a:spcPts val="0"/>
              </a:spcBef>
              <a:spcAft>
                <a:spcPts val="0"/>
              </a:spcAft>
              <a:buClr>
                <a:srgbClr val="000000"/>
              </a:buClr>
              <a:buSzPts val="800"/>
              <a:buFont typeface="Helvetica Neue"/>
              <a:buNone/>
              <a:tabLst/>
              <a:defRPr/>
            </a:pPr>
            <a:r>
              <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Helvetica Neue"/>
                <a:cs typeface="Calibri" panose="020F0502020204030204" pitchFamily="34" charset="0"/>
                <a:sym typeface="Helvetica Neue"/>
              </a:rPr>
              <a:t> Gaming/ Application</a:t>
            </a:r>
            <a:endParaRPr kumimoji="0" lang="en-US" sz="900" b="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libri"/>
              <a:cs typeface="Calibri" panose="020F0502020204030204" pitchFamily="34" charset="0"/>
              <a:sym typeface="Calibri"/>
            </a:endParaRPr>
          </a:p>
        </p:txBody>
      </p:sp>
      <p:sp>
        <p:nvSpPr>
          <p:cNvPr id="72" name="Google Shape;1028;g1474462e3e3_0_822">
            <a:extLst>
              <a:ext uri="{FF2B5EF4-FFF2-40B4-BE49-F238E27FC236}">
                <a16:creationId xmlns:a16="http://schemas.microsoft.com/office/drawing/2014/main" id="{06BBA4AE-0909-4B47-8F31-534BD6461E5A}"/>
              </a:ext>
            </a:extLst>
          </p:cNvPr>
          <p:cNvSpPr/>
          <p:nvPr/>
        </p:nvSpPr>
        <p:spPr>
          <a:xfrm>
            <a:off x="8846099" y="5924149"/>
            <a:ext cx="1878766" cy="355120"/>
          </a:xfrm>
          <a:prstGeom prst="rect">
            <a:avLst/>
          </a:prstGeom>
          <a:noFill/>
          <a:ln w="9525" cap="flat" cmpd="sng">
            <a:solidFill>
              <a:schemeClr val="lt1">
                <a:alpha val="498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400"/>
              <a:buFont typeface="Calibri"/>
              <a:buNone/>
              <a:tabLst/>
              <a:defRPr/>
            </a:pPr>
            <a:endParaRPr kumimoji="0" sz="9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73" name="Google Shape;1029;g1474462e3e3_0_822">
            <a:extLst>
              <a:ext uri="{FF2B5EF4-FFF2-40B4-BE49-F238E27FC236}">
                <a16:creationId xmlns:a16="http://schemas.microsoft.com/office/drawing/2014/main" id="{329671ED-27B5-E343-9BC8-33A9D3B345EF}"/>
              </a:ext>
            </a:extLst>
          </p:cNvPr>
          <p:cNvSpPr txBox="1"/>
          <p:nvPr/>
        </p:nvSpPr>
        <p:spPr>
          <a:xfrm>
            <a:off x="6040771" y="5908543"/>
            <a:ext cx="1098155" cy="446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TRTC </a:t>
            </a:r>
            <a:r>
              <a:rPr kumimoji="0" lang="en-US" altLang="zh-CN"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SDK</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74" name="Google Shape;1031;g1474462e3e3_0_822">
            <a:extLst>
              <a:ext uri="{FF2B5EF4-FFF2-40B4-BE49-F238E27FC236}">
                <a16:creationId xmlns:a16="http://schemas.microsoft.com/office/drawing/2014/main" id="{8FBFB2A2-56C0-C248-BF32-CA7AAEBDF92B}"/>
              </a:ext>
            </a:extLst>
          </p:cNvPr>
          <p:cNvSpPr txBox="1"/>
          <p:nvPr/>
        </p:nvSpPr>
        <p:spPr>
          <a:xfrm>
            <a:off x="8282577" y="5890230"/>
            <a:ext cx="1009653" cy="446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C0C0C"/>
              </a:buClr>
              <a:buSzPts val="1400"/>
              <a:buFont typeface="Helvetica Neue"/>
              <a:buNone/>
              <a:tabLst/>
              <a:defRPr/>
            </a:pPr>
            <a:r>
              <a:rPr kumimoji="0" lang="en-US"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rPr>
              <a:t>Player</a:t>
            </a:r>
            <a:r>
              <a:rPr kumimoji="0" lang="zh-CN" altLang="en-US"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rPr>
              <a:t> </a:t>
            </a:r>
            <a:r>
              <a:rPr kumimoji="0" lang="en-US" altLang="zh-CN"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rPr>
              <a:t>SDK</a:t>
            </a:r>
            <a:endParaRPr kumimoji="0"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75" name="Google Shape;1033;g1474462e3e3_0_822">
            <a:extLst>
              <a:ext uri="{FF2B5EF4-FFF2-40B4-BE49-F238E27FC236}">
                <a16:creationId xmlns:a16="http://schemas.microsoft.com/office/drawing/2014/main" id="{872471C5-427D-2E44-830F-E4DD0C46B0F7}"/>
              </a:ext>
            </a:extLst>
          </p:cNvPr>
          <p:cNvSpPr txBox="1"/>
          <p:nvPr/>
        </p:nvSpPr>
        <p:spPr>
          <a:xfrm>
            <a:off x="9359229" y="5890230"/>
            <a:ext cx="957712" cy="446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 typeface="Helvetica Neue"/>
              <a:buNone/>
              <a:tabLst/>
              <a:defRPr/>
            </a:pPr>
            <a:r>
              <a:rPr kumimoji="0" 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UGSV</a:t>
            </a:r>
            <a:r>
              <a:rPr kumimoji="0" lang="zh-CN" alt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 </a:t>
            </a:r>
            <a:r>
              <a:rPr kumimoji="0" lang="en-US" altLang="zh-CN"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SDK</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76" name="Google Shape;1031;g1474462e3e3_0_822">
            <a:extLst>
              <a:ext uri="{FF2B5EF4-FFF2-40B4-BE49-F238E27FC236}">
                <a16:creationId xmlns:a16="http://schemas.microsoft.com/office/drawing/2014/main" id="{78C22479-9BAE-3D41-B0AC-359E75DFC886}"/>
              </a:ext>
            </a:extLst>
          </p:cNvPr>
          <p:cNvSpPr txBox="1"/>
          <p:nvPr/>
        </p:nvSpPr>
        <p:spPr>
          <a:xfrm>
            <a:off x="7205925" y="5897842"/>
            <a:ext cx="1009653" cy="446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C0C0C"/>
              </a:buClr>
              <a:buSzPts val="1400"/>
              <a:buFont typeface="Helvetica Neue"/>
              <a:buNone/>
              <a:tabLst/>
              <a:defRPr/>
            </a:pPr>
            <a:r>
              <a:rPr kumimoji="0" lang="en-US"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rPr>
              <a:t>Live</a:t>
            </a:r>
            <a:r>
              <a:rPr kumimoji="0" lang="zh-CN" altLang="en-US"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rPr>
              <a:t> </a:t>
            </a:r>
            <a:r>
              <a:rPr kumimoji="0" lang="en-US" altLang="zh-CN"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rPr>
              <a:t>SDK</a:t>
            </a:r>
            <a:endParaRPr kumimoji="0" sz="900" b="0" i="0" u="none" strike="noStrike" kern="0" cap="none" spc="0" normalizeH="0" baseline="0" noProof="0" dirty="0">
              <a:ln>
                <a:noFill/>
              </a:ln>
              <a:solidFill>
                <a:srgbClr val="0C0C0C"/>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77" name="Google Shape;1033;g1474462e3e3_0_822">
            <a:extLst>
              <a:ext uri="{FF2B5EF4-FFF2-40B4-BE49-F238E27FC236}">
                <a16:creationId xmlns:a16="http://schemas.microsoft.com/office/drawing/2014/main" id="{9F50232A-BCC3-6642-8E86-52B65907882D}"/>
              </a:ext>
            </a:extLst>
          </p:cNvPr>
          <p:cNvSpPr txBox="1"/>
          <p:nvPr/>
        </p:nvSpPr>
        <p:spPr>
          <a:xfrm>
            <a:off x="10380542" y="5890230"/>
            <a:ext cx="957712" cy="4466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 typeface="Helvetica Neue"/>
              <a:buNone/>
              <a:tabLst/>
              <a:defRPr/>
            </a:pPr>
            <a:r>
              <a:rPr kumimoji="0" lang="en-US" altLang="zh-CN"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IM</a:t>
            </a:r>
            <a:r>
              <a:rPr kumimoji="0" lang="zh-CN" altLang="en-US"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 </a:t>
            </a:r>
            <a:r>
              <a:rPr kumimoji="0" lang="en-US" altLang="zh-CN"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SDK</a:t>
            </a:r>
            <a:endParaRPr kumimoji="0" sz="9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A68B5519-BAC9-8245-B840-5E6BA3C25949}"/>
              </a:ext>
            </a:extLst>
          </p:cNvPr>
          <p:cNvSpPr/>
          <p:nvPr/>
        </p:nvSpPr>
        <p:spPr>
          <a:xfrm>
            <a:off x="-7922" y="0"/>
            <a:ext cx="12199922" cy="6858000"/>
          </a:xfrm>
          <a:prstGeom prst="rect">
            <a:avLst/>
          </a:prstGeom>
          <a:solidFill>
            <a:srgbClr val="006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endParaRPr>
          </a:p>
        </p:txBody>
      </p:sp>
      <p:sp>
        <p:nvSpPr>
          <p:cNvPr id="5" name="正方形">
            <a:extLst>
              <a:ext uri="{FF2B5EF4-FFF2-40B4-BE49-F238E27FC236}">
                <a16:creationId xmlns:a16="http://schemas.microsoft.com/office/drawing/2014/main" id="{DAD8A021-957F-3745-BFF9-7B7DE0065F7A}"/>
              </a:ext>
            </a:extLst>
          </p:cNvPr>
          <p:cNvSpPr/>
          <p:nvPr/>
        </p:nvSpPr>
        <p:spPr>
          <a:xfrm>
            <a:off x="1240688" y="883402"/>
            <a:ext cx="1244352" cy="1245135"/>
          </a:xfrm>
          <a:prstGeom prst="rect">
            <a:avLst/>
          </a:prstGeom>
          <a:solidFill>
            <a:srgbClr val="FFFFFF">
              <a:alpha val="9876"/>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1"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6" name="正方形">
            <a:extLst>
              <a:ext uri="{FF2B5EF4-FFF2-40B4-BE49-F238E27FC236}">
                <a16:creationId xmlns:a16="http://schemas.microsoft.com/office/drawing/2014/main" id="{45E09D77-9E37-E044-A0E8-6A03C5289FDC}"/>
              </a:ext>
            </a:extLst>
          </p:cNvPr>
          <p:cNvSpPr/>
          <p:nvPr/>
        </p:nvSpPr>
        <p:spPr>
          <a:xfrm>
            <a:off x="2" y="1412011"/>
            <a:ext cx="1983782" cy="1811636"/>
          </a:xfrm>
          <a:prstGeom prst="rect">
            <a:avLst/>
          </a:prstGeom>
          <a:solidFill>
            <a:schemeClr val="bg1">
              <a:alpha val="89983"/>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1" u="none" strike="noStrike" kern="0" cap="none" spc="0" normalizeH="0" baseline="0" noProof="0" dirty="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8" name="01">
            <a:extLst>
              <a:ext uri="{FF2B5EF4-FFF2-40B4-BE49-F238E27FC236}">
                <a16:creationId xmlns:a16="http://schemas.microsoft.com/office/drawing/2014/main" id="{3B3C7A55-D899-E548-8E6C-CF9AF55135AE}"/>
              </a:ext>
            </a:extLst>
          </p:cNvPr>
          <p:cNvSpPr txBox="1"/>
          <p:nvPr/>
        </p:nvSpPr>
        <p:spPr>
          <a:xfrm>
            <a:off x="516755" y="2070990"/>
            <a:ext cx="1030674" cy="670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ct val="80000"/>
              </a:lnSpc>
              <a:defRPr sz="20000" b="0">
                <a:solidFill>
                  <a:schemeClr val="accent1">
                    <a:hueOff val="848127"/>
                    <a:lumOff val="-2947"/>
                  </a:schemeClr>
                </a:solidFill>
                <a:latin typeface="+mn-lt"/>
                <a:ea typeface="+mn-ea"/>
                <a:cs typeface="+mn-cs"/>
                <a:sym typeface="腾讯体 W7"/>
              </a:defRPr>
            </a:lvl1pPr>
          </a:lstStyle>
          <a:p>
            <a:pPr marL="0" marR="0" lvl="0" indent="0" algn="l" defTabSz="457200" rtl="0" eaLnBrk="1" fontAlgn="auto" latinLnBrk="0" hangingPunct="0">
              <a:lnSpc>
                <a:spcPct val="80000"/>
              </a:lnSpc>
              <a:spcBef>
                <a:spcPts val="0"/>
              </a:spcBef>
              <a:spcAft>
                <a:spcPts val="0"/>
              </a:spcAft>
              <a:buClrTx/>
              <a:buSzTx/>
              <a:buFontTx/>
              <a:buNone/>
              <a:tabLst/>
              <a:defRPr/>
            </a:pPr>
            <a:r>
              <a:rPr lang="en-US" altLang="zh-CN" sz="5400" b="1" dirty="0">
                <a:solidFill>
                  <a:schemeClr val="tx2"/>
                </a:solidFill>
                <a:latin typeface="TencentSans W7" panose="02010600030101010101" charset="-122"/>
                <a:ea typeface="TencentSans W7" panose="02010600030101010101" charset="-122"/>
              </a:rPr>
              <a:t>02</a:t>
            </a:r>
            <a:endParaRPr kumimoji="0" sz="5400" b="1" u="none" strike="noStrike" kern="0" cap="none" spc="0" normalizeH="0" baseline="0" noProof="0" dirty="0">
              <a:ln>
                <a:noFill/>
              </a:ln>
              <a:solidFill>
                <a:schemeClr val="tx2"/>
              </a:solidFill>
              <a:effectLst/>
              <a:uLnTx/>
              <a:uFillTx/>
              <a:latin typeface="TencentSans W7" panose="02010600030101010101" charset="-122"/>
              <a:ea typeface="TencentSans W7" panose="02010600030101010101" charset="-122"/>
              <a:sym typeface="腾讯体 W7"/>
            </a:endParaRPr>
          </a:p>
        </p:txBody>
      </p:sp>
      <p:sp>
        <p:nvSpPr>
          <p:cNvPr id="9" name="正方形">
            <a:extLst>
              <a:ext uri="{FF2B5EF4-FFF2-40B4-BE49-F238E27FC236}">
                <a16:creationId xmlns:a16="http://schemas.microsoft.com/office/drawing/2014/main" id="{C5C543FF-CB43-044D-8835-71DA2A4C7E48}"/>
              </a:ext>
            </a:extLst>
          </p:cNvPr>
          <p:cNvSpPr/>
          <p:nvPr/>
        </p:nvSpPr>
        <p:spPr>
          <a:xfrm>
            <a:off x="1766107" y="2958701"/>
            <a:ext cx="526828" cy="526828"/>
          </a:xfrm>
          <a:prstGeom prst="rect">
            <a:avLst/>
          </a:prstGeom>
          <a:solidFill>
            <a:srgbClr val="FFFFFF">
              <a:alpha val="49687"/>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1" u="none" strike="noStrike" kern="0" cap="none" spc="0" normalizeH="0" baseline="0" noProof="0">
              <a:ln>
                <a:noFill/>
              </a:ln>
              <a:solidFill>
                <a:srgbClr val="FFFFFF"/>
              </a:solidFill>
              <a:effectLst/>
              <a:uLnTx/>
              <a:uFillTx/>
              <a:latin typeface="TencentSans W7" panose="02010600030101010101" charset="-122"/>
              <a:ea typeface="TencentSans W7" panose="02010600030101010101" charset="-122"/>
              <a:cs typeface="Helvetica Neue Medium"/>
              <a:sym typeface="Helvetica Neue Medium"/>
            </a:endParaRPr>
          </a:p>
        </p:txBody>
      </p:sp>
      <p:sp>
        <p:nvSpPr>
          <p:cNvPr id="11" name="章节标题文本，100磅，标题字数超过12，折行处理">
            <a:extLst>
              <a:ext uri="{FF2B5EF4-FFF2-40B4-BE49-F238E27FC236}">
                <a16:creationId xmlns:a16="http://schemas.microsoft.com/office/drawing/2014/main" id="{BFFECF65-D46C-004A-8EF2-0621609783D5}"/>
              </a:ext>
            </a:extLst>
          </p:cNvPr>
          <p:cNvSpPr txBox="1"/>
          <p:nvPr/>
        </p:nvSpPr>
        <p:spPr>
          <a:xfrm>
            <a:off x="2627456" y="2539291"/>
            <a:ext cx="888636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457200">
              <a:defRPr sz="10000" b="0">
                <a:solidFill>
                  <a:srgbClr val="FFFFFF"/>
                </a:solidFill>
                <a:latin typeface="+mn-lt"/>
                <a:ea typeface="+mn-ea"/>
                <a:cs typeface="+mn-cs"/>
                <a:sym typeface="腾讯体 W7"/>
              </a:defRPr>
            </a:lvl1pPr>
          </a:lstStyle>
          <a:p>
            <a:r>
              <a:rPr lang="en-US" sz="5000" b="1" dirty="0">
                <a:solidFill>
                  <a:schemeClr val="bg1"/>
                </a:solidFill>
                <a:latin typeface="TencentSans W7" panose="02010600030101010101" charset="-122"/>
                <a:ea typeface="TencentSans W7" panose="02010600030101010101" charset="-122"/>
              </a:rPr>
              <a:t>Cloud Streaming Services</a:t>
            </a:r>
            <a:endParaRPr sz="5000" b="1" dirty="0">
              <a:solidFill>
                <a:schemeClr val="bg1"/>
              </a:solidFill>
              <a:latin typeface="TencentSans W7" panose="02010600030101010101" charset="-122"/>
              <a:ea typeface="TencentSans W7" panose="02010600030101010101" charset="-122"/>
            </a:endParaRPr>
          </a:p>
        </p:txBody>
      </p:sp>
      <p:sp>
        <p:nvSpPr>
          <p:cNvPr id="12" name="章节副标题文本，50磅">
            <a:extLst>
              <a:ext uri="{FF2B5EF4-FFF2-40B4-BE49-F238E27FC236}">
                <a16:creationId xmlns:a16="http://schemas.microsoft.com/office/drawing/2014/main" id="{697B901E-BC56-FB42-8EA2-BA8B4E318EBC}"/>
              </a:ext>
            </a:extLst>
          </p:cNvPr>
          <p:cNvSpPr txBox="1"/>
          <p:nvPr/>
        </p:nvSpPr>
        <p:spPr>
          <a:xfrm>
            <a:off x="2614756" y="3429000"/>
            <a:ext cx="934864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457200">
              <a:defRPr sz="5000" b="0">
                <a:solidFill>
                  <a:srgbClr val="FFFFFF"/>
                </a:solidFill>
                <a:latin typeface="+mn-lt"/>
                <a:ea typeface="+mn-ea"/>
                <a:cs typeface="+mn-cs"/>
                <a:sym typeface="腾讯体 W7"/>
              </a:defRPr>
            </a:lvl1pPr>
          </a:lstStyle>
          <a:p>
            <a:r>
              <a:rPr lang="en-US" sz="2400" b="1" dirty="0">
                <a:solidFill>
                  <a:schemeClr val="bg1"/>
                </a:solidFill>
                <a:latin typeface="TencentSans W7" panose="02010600030101010101" charset="-122"/>
                <a:ea typeface="TencentSans W7" panose="02010600030101010101" charset="-122"/>
              </a:rPr>
              <a:t>An outstanding and highly-available live streaming solution</a:t>
            </a:r>
            <a:endParaRPr sz="2400" b="1" dirty="0">
              <a:solidFill>
                <a:schemeClr val="bg1"/>
              </a:solidFill>
              <a:latin typeface="TencentSans W7" panose="02010600030101010101" charset="-122"/>
              <a:ea typeface="TencentSans W7" panose="02010600030101010101" charset="-122"/>
            </a:endParaRPr>
          </a:p>
        </p:txBody>
      </p:sp>
      <p:sp>
        <p:nvSpPr>
          <p:cNvPr id="2" name="灯片编号占位符 1">
            <a:extLst>
              <a:ext uri="{FF2B5EF4-FFF2-40B4-BE49-F238E27FC236}">
                <a16:creationId xmlns:a16="http://schemas.microsoft.com/office/drawing/2014/main" id="{1BBB188A-2D2C-4842-AB22-D40D055C0FB5}"/>
              </a:ext>
            </a:extLst>
          </p:cNvPr>
          <p:cNvSpPr>
            <a:spLocks noGrp="1"/>
          </p:cNvSpPr>
          <p:nvPr>
            <p:ph type="sldNum" sz="quarter" idx="12"/>
          </p:nvPr>
        </p:nvSpPr>
        <p:spPr/>
        <p:txBody>
          <a:bodyPr/>
          <a:lstStyle/>
          <a:p>
            <a:fld id="{2ECA1211-E3B7-D44B-9A10-F714C11A846A}" type="slidenum">
              <a:rPr kumimoji="1" lang="zh-CN" altLang="en-US" b="1" smtClean="0">
                <a:latin typeface="Microsoft YaHei" panose="020B0503020204020204" pitchFamily="34" charset="-122"/>
                <a:ea typeface="Microsoft YaHei" panose="020B0503020204020204" pitchFamily="34" charset="-122"/>
              </a:rPr>
              <a:t>7</a:t>
            </a:fld>
            <a:endParaRPr kumimoji="1" lang="zh-CN" altLang="en-US" b="1">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7461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7" name="Google Shape;1487;g1474462e3e3_0_1225" descr="手里拿着手机&#10;&#10;描述已自动生成"/>
          <p:cNvPicPr preferRelativeResize="0"/>
          <p:nvPr/>
        </p:nvPicPr>
        <p:blipFill rotWithShape="1">
          <a:blip r:embed="rId3">
            <a:alphaModFix/>
          </a:blip>
          <a:srcRect/>
          <a:stretch/>
        </p:blipFill>
        <p:spPr>
          <a:xfrm>
            <a:off x="4449394" y="1573011"/>
            <a:ext cx="3505500" cy="1368000"/>
          </a:xfrm>
          <a:prstGeom prst="rect">
            <a:avLst/>
          </a:prstGeom>
          <a:noFill/>
          <a:ln>
            <a:noFill/>
          </a:ln>
        </p:spPr>
      </p:pic>
      <p:sp>
        <p:nvSpPr>
          <p:cNvPr id="4" name="Rectangle 3">
            <a:extLst>
              <a:ext uri="{FF2B5EF4-FFF2-40B4-BE49-F238E27FC236}">
                <a16:creationId xmlns:a16="http://schemas.microsoft.com/office/drawing/2014/main" id="{74D5A3A8-DBF2-C899-7EAF-1205C42D97B1}"/>
              </a:ext>
            </a:extLst>
          </p:cNvPr>
          <p:cNvSpPr/>
          <p:nvPr/>
        </p:nvSpPr>
        <p:spPr>
          <a:xfrm>
            <a:off x="4449389" y="1808017"/>
            <a:ext cx="3504025" cy="1120975"/>
          </a:xfrm>
          <a:prstGeom prst="rect">
            <a:avLst/>
          </a:prstGeom>
          <a:gradFill>
            <a:gsLst>
              <a:gs pos="0">
                <a:schemeClr val="tx1">
                  <a:alpha val="0"/>
                </a:schemeClr>
              </a:gs>
              <a:gs pos="100000">
                <a:schemeClr val="tx1">
                  <a:alpha val="7813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488" name="Google Shape;1488;g1474462e3e3_0_1225" descr="手里拿着手机&#10;&#10;描述已自动生成"/>
          <p:cNvPicPr preferRelativeResize="0"/>
          <p:nvPr/>
        </p:nvPicPr>
        <p:blipFill rotWithShape="1">
          <a:blip r:embed="rId4">
            <a:alphaModFix/>
          </a:blip>
          <a:srcRect/>
          <a:stretch/>
        </p:blipFill>
        <p:spPr>
          <a:xfrm>
            <a:off x="8095770" y="3068718"/>
            <a:ext cx="3505500" cy="1368000"/>
          </a:xfrm>
          <a:prstGeom prst="rect">
            <a:avLst/>
          </a:prstGeom>
          <a:noFill/>
          <a:ln>
            <a:noFill/>
          </a:ln>
        </p:spPr>
      </p:pic>
      <p:pic>
        <p:nvPicPr>
          <p:cNvPr id="1489" name="Google Shape;1489;g1474462e3e3_0_1225" descr="图片包含 小, 男人, 女人, 食物&#10;&#10;描述已自动生成"/>
          <p:cNvPicPr preferRelativeResize="0"/>
          <p:nvPr/>
        </p:nvPicPr>
        <p:blipFill rotWithShape="1">
          <a:blip r:embed="rId5">
            <a:alphaModFix/>
          </a:blip>
          <a:srcRect/>
          <a:stretch/>
        </p:blipFill>
        <p:spPr>
          <a:xfrm>
            <a:off x="4449394" y="4589047"/>
            <a:ext cx="3505500" cy="1368000"/>
          </a:xfrm>
          <a:prstGeom prst="rect">
            <a:avLst/>
          </a:prstGeom>
          <a:noFill/>
          <a:ln>
            <a:noFill/>
          </a:ln>
        </p:spPr>
      </p:pic>
      <p:pic>
        <p:nvPicPr>
          <p:cNvPr id="1490" name="Google Shape;1490;g1474462e3e3_0_1225" descr="图片包含 人, 室内, 女人, 食物&#10;&#10;描述已自动生成"/>
          <p:cNvPicPr preferRelativeResize="0"/>
          <p:nvPr/>
        </p:nvPicPr>
        <p:blipFill rotWithShape="1">
          <a:blip r:embed="rId6">
            <a:alphaModFix/>
          </a:blip>
          <a:srcRect/>
          <a:stretch/>
        </p:blipFill>
        <p:spPr>
          <a:xfrm>
            <a:off x="8095770" y="1548389"/>
            <a:ext cx="3505500" cy="1368000"/>
          </a:xfrm>
          <a:prstGeom prst="rect">
            <a:avLst/>
          </a:prstGeom>
          <a:noFill/>
          <a:ln>
            <a:noFill/>
          </a:ln>
        </p:spPr>
      </p:pic>
      <p:pic>
        <p:nvPicPr>
          <p:cNvPr id="1491" name="Google Shape;1491;g1474462e3e3_0_1225" descr="城市街道与高楼大厦的景色&#10;&#10;描述已自动生成"/>
          <p:cNvPicPr preferRelativeResize="0"/>
          <p:nvPr/>
        </p:nvPicPr>
        <p:blipFill rotWithShape="1">
          <a:blip r:embed="rId7">
            <a:alphaModFix/>
          </a:blip>
          <a:srcRect/>
          <a:stretch/>
        </p:blipFill>
        <p:spPr>
          <a:xfrm>
            <a:off x="8095770" y="4589047"/>
            <a:ext cx="3505500" cy="1368000"/>
          </a:xfrm>
          <a:prstGeom prst="rect">
            <a:avLst/>
          </a:prstGeom>
          <a:noFill/>
          <a:ln>
            <a:noFill/>
          </a:ln>
        </p:spPr>
      </p:pic>
      <p:pic>
        <p:nvPicPr>
          <p:cNvPr id="1492" name="Google Shape;1492;g1474462e3e3_0_1225" descr="手里拿着游戏手柄的特写&#10;&#10;描述已自动生成"/>
          <p:cNvPicPr preferRelativeResize="0"/>
          <p:nvPr/>
        </p:nvPicPr>
        <p:blipFill rotWithShape="1">
          <a:blip r:embed="rId8">
            <a:alphaModFix/>
          </a:blip>
          <a:srcRect/>
          <a:stretch/>
        </p:blipFill>
        <p:spPr>
          <a:xfrm>
            <a:off x="4449394" y="3068718"/>
            <a:ext cx="3505500" cy="1368000"/>
          </a:xfrm>
          <a:prstGeom prst="rect">
            <a:avLst/>
          </a:prstGeom>
          <a:noFill/>
          <a:ln>
            <a:noFill/>
          </a:ln>
        </p:spPr>
      </p:pic>
      <p:sp>
        <p:nvSpPr>
          <p:cNvPr id="1493" name="Google Shape;1493;g1474462e3e3_0_1225"/>
          <p:cNvSpPr txBox="1"/>
          <p:nvPr/>
        </p:nvSpPr>
        <p:spPr>
          <a:xfrm>
            <a:off x="566451" y="1552521"/>
            <a:ext cx="3457043" cy="8804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3A3838"/>
              </a:buClr>
              <a:buSzPts val="1400"/>
              <a:buFont typeface="Helvetica Neue"/>
              <a:buNone/>
              <a:tabLst/>
              <a:defRPr/>
            </a:pPr>
            <a:r>
              <a:rPr kumimoji="0" lang="en-US" sz="14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Tencent understands the challenges that come with live streaming and broadcasting. </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3A3838"/>
              </a:buClr>
              <a:buSzPts val="1400"/>
              <a:buFont typeface="Helvetica Neue"/>
              <a:buNone/>
              <a:tabLst/>
              <a:defRPr/>
            </a:pPr>
            <a:r>
              <a:rPr kumimoji="0" lang="en-US" sz="14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Our solutions can work in many different scenarios and meet user needs well.</a:t>
            </a:r>
            <a:endParaRPr kumimoji="0" sz="14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494" name="Google Shape;1494;g1474462e3e3_0_1225"/>
          <p:cNvSpPr txBox="1"/>
          <p:nvPr/>
        </p:nvSpPr>
        <p:spPr>
          <a:xfrm>
            <a:off x="4359079" y="995550"/>
            <a:ext cx="395370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A3838"/>
              </a:buClr>
              <a:buSzPts val="2000"/>
              <a:buFont typeface="Helvetica Neue"/>
              <a:buNone/>
              <a:tabLst/>
              <a:defRPr/>
            </a:pPr>
            <a:r>
              <a:rPr kumimoji="0" lang="en-US" sz="2400" b="1" i="0" u="none" strike="noStrike" kern="0" cap="none" spc="0" normalizeH="0" baseline="0" noProof="0" dirty="0">
                <a:ln>
                  <a:noFill/>
                </a:ln>
                <a:solidFill>
                  <a:srgbClr val="016EFD"/>
                </a:solidFill>
                <a:effectLst/>
                <a:uLnTx/>
                <a:uFillTx/>
                <a:latin typeface="Calibri" panose="020F0502020204030204" pitchFamily="34" charset="0"/>
                <a:ea typeface="Helvetica Neue"/>
                <a:cs typeface="Calibri" panose="020F0502020204030204" pitchFamily="34" charset="0"/>
                <a:sym typeface="Helvetica Neue"/>
              </a:rPr>
              <a:t>Live streaming Ecosystem</a:t>
            </a:r>
            <a:endParaRPr kumimoji="0" sz="2400" b="1" i="0" u="none" strike="noStrike" kern="0" cap="none" spc="0" normalizeH="0" baseline="0" noProof="0" dirty="0">
              <a:ln>
                <a:noFill/>
              </a:ln>
              <a:solidFill>
                <a:srgbClr val="016EFD"/>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498" name="Google Shape;1498;g1474462e3e3_0_1225"/>
          <p:cNvSpPr txBox="1"/>
          <p:nvPr/>
        </p:nvSpPr>
        <p:spPr>
          <a:xfrm>
            <a:off x="4449389" y="2539656"/>
            <a:ext cx="1322083"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0FF"/>
              </a:buClr>
              <a:buSzPts val="1800"/>
              <a:buFont typeface="Helvetica Neue"/>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E-Commerce</a:t>
            </a:r>
            <a:endParaRPr kumimoji="0"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501" name="Google Shape;1501;g1474462e3e3_0_1225"/>
          <p:cNvSpPr/>
          <p:nvPr/>
        </p:nvSpPr>
        <p:spPr>
          <a:xfrm>
            <a:off x="340325" y="3226128"/>
            <a:ext cx="3599400" cy="1261500"/>
          </a:xfrm>
          <a:prstGeom prst="rect">
            <a:avLst/>
          </a:prstGeom>
          <a:noFill/>
          <a:ln>
            <a:noFill/>
          </a:ln>
        </p:spPr>
        <p:txBody>
          <a:bodyPr spcFirstLastPara="1" wrap="square" lIns="91425" tIns="45700" rIns="91425" bIns="45700" anchor="t" anchorCtr="0">
            <a:noAutofit/>
          </a:bodyPr>
          <a:lstStyle/>
          <a:p>
            <a:pPr marL="457200" marR="0" lvl="0" indent="-317500" algn="l" defTabSz="914400" rtl="0" eaLnBrk="1" fontAlgn="auto" latinLnBrk="0" hangingPunct="1">
              <a:lnSpc>
                <a:spcPct val="150000"/>
              </a:lnSpc>
              <a:spcBef>
                <a:spcPts val="0"/>
              </a:spcBef>
              <a:spcAft>
                <a:spcPts val="0"/>
              </a:spcAft>
              <a:buClr>
                <a:srgbClr val="3A3838"/>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Technology Barrier</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a:p>
            <a:pPr marL="457200" marR="0" lvl="0" indent="-317500" algn="l" defTabSz="914400" rtl="0" eaLnBrk="1" fontAlgn="auto" latinLnBrk="0" hangingPunct="1">
              <a:lnSpc>
                <a:spcPct val="150000"/>
              </a:lnSpc>
              <a:spcBef>
                <a:spcPts val="0"/>
              </a:spcBef>
              <a:spcAft>
                <a:spcPts val="0"/>
              </a:spcAft>
              <a:buClr>
                <a:srgbClr val="3A3838"/>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Network Traffic Bust</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a:p>
            <a:pPr marL="457200" marR="0" lvl="0" indent="-317500" algn="l" defTabSz="914400" rtl="0" eaLnBrk="1" fontAlgn="auto" latinLnBrk="0" hangingPunct="1">
              <a:lnSpc>
                <a:spcPct val="150000"/>
              </a:lnSpc>
              <a:spcBef>
                <a:spcPts val="0"/>
              </a:spcBef>
              <a:spcAft>
                <a:spcPts val="0"/>
              </a:spcAft>
              <a:buClr>
                <a:srgbClr val="3A3838"/>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Global Availability Zones Coverage</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a:p>
            <a:pPr marL="457200" marR="0" lvl="0" indent="-317500" algn="l" defTabSz="914400" rtl="0" eaLnBrk="1" fontAlgn="auto" latinLnBrk="0" hangingPunct="1">
              <a:lnSpc>
                <a:spcPct val="150000"/>
              </a:lnSpc>
              <a:spcBef>
                <a:spcPts val="0"/>
              </a:spcBef>
              <a:spcAft>
                <a:spcPts val="0"/>
              </a:spcAft>
              <a:buClr>
                <a:srgbClr val="3A3838"/>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Customization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a:p>
            <a:pPr marL="457200" marR="0" lvl="0" indent="-317500" algn="l" defTabSz="914400" rtl="0" eaLnBrk="1" fontAlgn="auto" latinLnBrk="0" hangingPunct="1">
              <a:lnSpc>
                <a:spcPct val="150000"/>
              </a:lnSpc>
              <a:spcBef>
                <a:spcPts val="0"/>
              </a:spcBef>
              <a:spcAft>
                <a:spcPts val="0"/>
              </a:spcAft>
              <a:buClr>
                <a:srgbClr val="3A3838"/>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3A3838"/>
                </a:solidFill>
                <a:effectLst/>
                <a:uLnTx/>
                <a:uFillTx/>
                <a:latin typeface="Calibri" panose="020F0502020204030204" pitchFamily="34" charset="0"/>
                <a:ea typeface="Helvetica Neue"/>
                <a:cs typeface="Calibri" panose="020F0502020204030204" pitchFamily="34" charset="0"/>
                <a:sym typeface="Helvetica Neue"/>
              </a:rPr>
              <a:t>Maintenance Cost</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502" name="Google Shape;1502;g1474462e3e3_0_1225"/>
          <p:cNvSpPr txBox="1"/>
          <p:nvPr/>
        </p:nvSpPr>
        <p:spPr>
          <a:xfrm>
            <a:off x="463525" y="2807801"/>
            <a:ext cx="2240833" cy="461624"/>
          </a:xfrm>
          <a:prstGeom prst="rect">
            <a:avLst/>
          </a:prstGeom>
          <a:solidFill>
            <a:schemeClr val="lt1">
              <a:alpha val="6588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0FF"/>
              </a:buClr>
              <a:buSzPts val="1800"/>
              <a:buFont typeface="Helvetica Neue"/>
              <a:buNone/>
              <a:tabLst/>
              <a:defRPr/>
            </a:pPr>
            <a:r>
              <a:rPr kumimoji="0" lang="en-US" sz="2400" b="1" i="0" u="none" strike="noStrike" kern="0" cap="none" spc="0" normalizeH="0" baseline="0" noProof="0" dirty="0">
                <a:ln>
                  <a:noFill/>
                </a:ln>
                <a:solidFill>
                  <a:srgbClr val="0060FF"/>
                </a:solidFill>
                <a:effectLst/>
                <a:uLnTx/>
                <a:uFillTx/>
                <a:latin typeface="Calibri" panose="020F0502020204030204" pitchFamily="34" charset="0"/>
                <a:ea typeface="Helvetica Neue"/>
                <a:cs typeface="Calibri" panose="020F0502020204030204" pitchFamily="34" charset="0"/>
                <a:sym typeface="Helvetica Neue"/>
              </a:rPr>
              <a:t>CHALLENGES</a:t>
            </a:r>
          </a:p>
        </p:txBody>
      </p:sp>
      <p:sp>
        <p:nvSpPr>
          <p:cNvPr id="3" name="object 4">
            <a:extLst>
              <a:ext uri="{FF2B5EF4-FFF2-40B4-BE49-F238E27FC236}">
                <a16:creationId xmlns:a16="http://schemas.microsoft.com/office/drawing/2014/main" id="{A4F95ABD-718D-7E68-F07B-81143B6A996D}"/>
              </a:ext>
            </a:extLst>
          </p:cNvPr>
          <p:cNvSpPr txBox="1">
            <a:spLocks/>
          </p:cNvSpPr>
          <p:nvPr/>
        </p:nvSpPr>
        <p:spPr>
          <a:xfrm>
            <a:off x="430239" y="417941"/>
            <a:ext cx="5081584" cy="461665"/>
          </a:xfrm>
          <a:prstGeom prst="rect">
            <a:avLst/>
          </a:prstGeom>
          <a:ln>
            <a:noFill/>
          </a:ln>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srgbClr val="006EFF"/>
                </a:solidFill>
                <a:effectLst/>
                <a:uLnTx/>
                <a:uFillTx/>
                <a:latin typeface="Calibri" panose="020F0502020204030204" pitchFamily="34" charset="0"/>
                <a:ea typeface="TTTGB Medium" panose="020C06030202040F0204" pitchFamily="34" charset="-122"/>
                <a:cs typeface="Calibri" panose="020F0502020204030204" pitchFamily="34" charset="0"/>
                <a:sym typeface="Arial"/>
              </a:rPr>
              <a:t>Cloud Stream Service Scenarios</a:t>
            </a:r>
          </a:p>
        </p:txBody>
      </p:sp>
      <p:sp>
        <p:nvSpPr>
          <p:cNvPr id="5" name="Rectangle 4">
            <a:extLst>
              <a:ext uri="{FF2B5EF4-FFF2-40B4-BE49-F238E27FC236}">
                <a16:creationId xmlns:a16="http://schemas.microsoft.com/office/drawing/2014/main" id="{5B661E32-16D9-43B6-D101-FEBA0D48850F}"/>
              </a:ext>
            </a:extLst>
          </p:cNvPr>
          <p:cNvSpPr/>
          <p:nvPr/>
        </p:nvSpPr>
        <p:spPr>
          <a:xfrm>
            <a:off x="8096598" y="1808017"/>
            <a:ext cx="3504025" cy="1120975"/>
          </a:xfrm>
          <a:prstGeom prst="rect">
            <a:avLst/>
          </a:prstGeom>
          <a:gradFill>
            <a:gsLst>
              <a:gs pos="0">
                <a:schemeClr val="tx1">
                  <a:alpha val="0"/>
                </a:schemeClr>
              </a:gs>
              <a:gs pos="100000">
                <a:schemeClr val="tx1">
                  <a:alpha val="7813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008400EC-69FE-E775-9CAC-920536B56DE3}"/>
              </a:ext>
            </a:extLst>
          </p:cNvPr>
          <p:cNvSpPr/>
          <p:nvPr/>
        </p:nvSpPr>
        <p:spPr>
          <a:xfrm>
            <a:off x="4449389" y="3325089"/>
            <a:ext cx="3504025" cy="1120975"/>
          </a:xfrm>
          <a:prstGeom prst="rect">
            <a:avLst/>
          </a:prstGeom>
          <a:gradFill>
            <a:gsLst>
              <a:gs pos="0">
                <a:schemeClr val="tx1">
                  <a:alpha val="0"/>
                </a:schemeClr>
              </a:gs>
              <a:gs pos="100000">
                <a:schemeClr val="tx1">
                  <a:alpha val="7813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5805C49E-A766-8FF1-CB53-45A07A95C64D}"/>
              </a:ext>
            </a:extLst>
          </p:cNvPr>
          <p:cNvSpPr/>
          <p:nvPr/>
        </p:nvSpPr>
        <p:spPr>
          <a:xfrm>
            <a:off x="8096598" y="3325089"/>
            <a:ext cx="3504025" cy="1120975"/>
          </a:xfrm>
          <a:prstGeom prst="rect">
            <a:avLst/>
          </a:prstGeom>
          <a:gradFill>
            <a:gsLst>
              <a:gs pos="0">
                <a:schemeClr val="tx1">
                  <a:alpha val="0"/>
                </a:schemeClr>
              </a:gs>
              <a:gs pos="100000">
                <a:schemeClr val="tx1">
                  <a:alpha val="7813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C7FA896B-6E8A-BEFE-3BA8-387EDD7EE4A5}"/>
              </a:ext>
            </a:extLst>
          </p:cNvPr>
          <p:cNvSpPr/>
          <p:nvPr/>
        </p:nvSpPr>
        <p:spPr>
          <a:xfrm>
            <a:off x="4449389" y="4831770"/>
            <a:ext cx="3504025" cy="1120975"/>
          </a:xfrm>
          <a:prstGeom prst="rect">
            <a:avLst/>
          </a:prstGeom>
          <a:gradFill>
            <a:gsLst>
              <a:gs pos="0">
                <a:schemeClr val="tx1">
                  <a:alpha val="0"/>
                </a:schemeClr>
              </a:gs>
              <a:gs pos="100000">
                <a:schemeClr val="tx1">
                  <a:alpha val="7813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6C864043-991A-4AE9-EA7A-AF8FE5705A11}"/>
              </a:ext>
            </a:extLst>
          </p:cNvPr>
          <p:cNvSpPr/>
          <p:nvPr/>
        </p:nvSpPr>
        <p:spPr>
          <a:xfrm>
            <a:off x="8096598" y="4831770"/>
            <a:ext cx="3504025" cy="1120975"/>
          </a:xfrm>
          <a:prstGeom prst="rect">
            <a:avLst/>
          </a:prstGeom>
          <a:gradFill>
            <a:gsLst>
              <a:gs pos="0">
                <a:schemeClr val="tx1">
                  <a:alpha val="0"/>
                </a:schemeClr>
              </a:gs>
              <a:gs pos="100000">
                <a:schemeClr val="tx1">
                  <a:alpha val="7813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Google Shape;1495;g1474462e3e3_0_1225"/>
          <p:cNvSpPr txBox="1"/>
          <p:nvPr/>
        </p:nvSpPr>
        <p:spPr>
          <a:xfrm>
            <a:off x="8095765" y="4076627"/>
            <a:ext cx="1161347"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0FF"/>
              </a:buClr>
              <a:buSzPts val="1800"/>
              <a:buFont typeface="Helvetica Neue"/>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OTT Sports</a:t>
            </a:r>
            <a:endParaRPr kumimoji="0"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496" name="Google Shape;1496;g1474462e3e3_0_1225"/>
          <p:cNvSpPr txBox="1"/>
          <p:nvPr/>
        </p:nvSpPr>
        <p:spPr>
          <a:xfrm>
            <a:off x="8095765" y="5596952"/>
            <a:ext cx="864889"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0FF"/>
              </a:buClr>
              <a:buSzPts val="1800"/>
              <a:buFont typeface="Helvetica Neue"/>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Finance</a:t>
            </a:r>
            <a:endParaRPr kumimoji="0" sz="1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1497" name="Google Shape;1497;g1474462e3e3_0_1225"/>
          <p:cNvSpPr txBox="1"/>
          <p:nvPr/>
        </p:nvSpPr>
        <p:spPr>
          <a:xfrm>
            <a:off x="4449390" y="4076627"/>
            <a:ext cx="864889"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0FF"/>
              </a:buClr>
              <a:buSzPts val="1800"/>
              <a:buFont typeface="Helvetica Neue"/>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Gaming</a:t>
            </a:r>
            <a:endParaRPr kumimoji="0"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499" name="Google Shape;1499;g1474462e3e3_0_1225"/>
          <p:cNvSpPr txBox="1"/>
          <p:nvPr/>
        </p:nvSpPr>
        <p:spPr>
          <a:xfrm>
            <a:off x="8095764" y="2556302"/>
            <a:ext cx="1066608"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0FF"/>
              </a:buClr>
              <a:buSzPts val="1800"/>
              <a:buFont typeface="Helvetica Neue"/>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Education</a:t>
            </a:r>
            <a:endParaRPr kumimoji="0"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500" name="Google Shape;1500;g1474462e3e3_0_1225"/>
          <p:cNvSpPr txBox="1"/>
          <p:nvPr/>
        </p:nvSpPr>
        <p:spPr>
          <a:xfrm>
            <a:off x="4449389" y="5596952"/>
            <a:ext cx="1066608"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0FF"/>
              </a:buClr>
              <a:buSzPts val="1800"/>
              <a:buFont typeface="Helvetica Neue"/>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Live Show</a:t>
            </a:r>
            <a:endParaRPr kumimoji="0" sz="1600" b="1" i="0"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29" name="矩形 28">
            <a:extLst>
              <a:ext uri="{FF2B5EF4-FFF2-40B4-BE49-F238E27FC236}">
                <a16:creationId xmlns:a16="http://schemas.microsoft.com/office/drawing/2014/main" id="{207F5CBE-7EA5-C770-7737-97F6029C8969}"/>
              </a:ext>
            </a:extLst>
          </p:cNvPr>
          <p:cNvSpPr/>
          <p:nvPr/>
        </p:nvSpPr>
        <p:spPr>
          <a:xfrm>
            <a:off x="9863788" y="1698455"/>
            <a:ext cx="1392441" cy="4180740"/>
          </a:xfrm>
          <a:prstGeom prst="rect">
            <a:avLst/>
          </a:prstGeom>
          <a:solidFill>
            <a:schemeClr val="accent3">
              <a:lumMod val="20000"/>
              <a:lumOff val="80000"/>
              <a:alpha val="6159"/>
            </a:schemeClr>
          </a:solidFill>
          <a:ln w="12700" cap="rnd" cmpd="sng">
            <a:solidFill>
              <a:schemeClr val="bg1">
                <a:lumMod val="65000"/>
              </a:schemeClr>
            </a:solidFill>
            <a:prstDash val="dash"/>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algn="ctr">
              <a:buClr>
                <a:srgbClr val="FFFFFF"/>
              </a:buClr>
              <a:buSzPts val="1600"/>
            </a:pPr>
            <a:endParaRPr lang="zh-CN" altLang="zh-CN" sz="1600" kern="0" dirty="0">
              <a:solidFill>
                <a:srgbClr val="757070"/>
              </a:solidFill>
              <a:latin typeface="Calibri" panose="020F0502020204030204" pitchFamily="34" charset="0"/>
              <a:cs typeface="Calibri" panose="020F0502020204030204" pitchFamily="34" charset="0"/>
              <a:sym typeface="Arial"/>
            </a:endParaRPr>
          </a:p>
        </p:txBody>
      </p:sp>
      <p:sp>
        <p:nvSpPr>
          <p:cNvPr id="51" name="矩形 50">
            <a:extLst>
              <a:ext uri="{FF2B5EF4-FFF2-40B4-BE49-F238E27FC236}">
                <a16:creationId xmlns:a16="http://schemas.microsoft.com/office/drawing/2014/main" id="{1F8EC2F8-E010-2161-2E4F-0CFCB3221BA2}"/>
              </a:ext>
            </a:extLst>
          </p:cNvPr>
          <p:cNvSpPr/>
          <p:nvPr/>
        </p:nvSpPr>
        <p:spPr>
          <a:xfrm>
            <a:off x="4081868" y="5665716"/>
            <a:ext cx="3879854" cy="971575"/>
          </a:xfrm>
          <a:prstGeom prst="rect">
            <a:avLst/>
          </a:prstGeom>
          <a:gradFill>
            <a:gsLst>
              <a:gs pos="50000">
                <a:srgbClr val="FAFBFE"/>
              </a:gs>
              <a:gs pos="0">
                <a:srgbClr val="F5F6FB"/>
              </a:gs>
              <a:gs pos="100000">
                <a:schemeClr val="bg1"/>
              </a:gs>
            </a:gsLst>
            <a:lin ang="5400000" scaled="1"/>
          </a:gradFill>
          <a:ln w="12700" cap="rnd" cmpd="sng">
            <a:solidFill>
              <a:schemeClr val="bg1">
                <a:lumMod val="65000"/>
              </a:schemeClr>
            </a:solidFill>
            <a:prstDash val="dash"/>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lang="zh-CN" altLang="zh-CN" sz="1600" b="0" i="0" u="none" strike="noStrike" kern="0" cap="none" spc="0" normalizeH="0" baseline="0" noProof="0">
              <a:ln>
                <a:noFill/>
              </a:ln>
              <a:solidFill>
                <a:srgbClr val="757070"/>
              </a:solidFill>
              <a:effectLst/>
              <a:uLnTx/>
              <a:uFillTx/>
              <a:latin typeface="Calibri" panose="020F0502020204030204" pitchFamily="34" charset="0"/>
              <a:cs typeface="Calibri" panose="020F0502020204030204" pitchFamily="34" charset="0"/>
              <a:sym typeface="Arial"/>
            </a:endParaRPr>
          </a:p>
        </p:txBody>
      </p:sp>
      <p:sp>
        <p:nvSpPr>
          <p:cNvPr id="38" name="矩形 37">
            <a:extLst>
              <a:ext uri="{FF2B5EF4-FFF2-40B4-BE49-F238E27FC236}">
                <a16:creationId xmlns:a16="http://schemas.microsoft.com/office/drawing/2014/main" id="{30B53D92-3F0B-8EFC-B746-1ABE6CCD1596}"/>
              </a:ext>
            </a:extLst>
          </p:cNvPr>
          <p:cNvSpPr/>
          <p:nvPr/>
        </p:nvSpPr>
        <p:spPr>
          <a:xfrm>
            <a:off x="4079889" y="2720440"/>
            <a:ext cx="3879854" cy="2692844"/>
          </a:xfrm>
          <a:prstGeom prst="rect">
            <a:avLst/>
          </a:prstGeom>
          <a:solidFill>
            <a:schemeClr val="accent3">
              <a:lumMod val="20000"/>
              <a:lumOff val="80000"/>
              <a:alpha val="72000"/>
            </a:schemeClr>
          </a:solidFill>
          <a:ln w="12700" cap="rnd" cmpd="sng">
            <a:solidFill>
              <a:schemeClr val="bg1">
                <a:lumMod val="65000"/>
              </a:schemeClr>
            </a:solidFill>
            <a:prstDash val="dash"/>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lang="zh-CN" altLang="zh-CN" sz="1600" b="0" i="0" u="none" strike="noStrike" kern="0" cap="none" spc="0" normalizeH="0" baseline="0" noProof="0">
              <a:ln>
                <a:noFill/>
              </a:ln>
              <a:solidFill>
                <a:srgbClr val="757070"/>
              </a:solidFill>
              <a:effectLst/>
              <a:uLnTx/>
              <a:uFillTx/>
              <a:latin typeface="Calibri" panose="020F0502020204030204" pitchFamily="34" charset="0"/>
              <a:cs typeface="Calibri" panose="020F0502020204030204" pitchFamily="34" charset="0"/>
              <a:sym typeface="Arial"/>
            </a:endParaRPr>
          </a:p>
        </p:txBody>
      </p:sp>
      <p:sp>
        <p:nvSpPr>
          <p:cNvPr id="47" name="矩形 46">
            <a:extLst>
              <a:ext uri="{FF2B5EF4-FFF2-40B4-BE49-F238E27FC236}">
                <a16:creationId xmlns:a16="http://schemas.microsoft.com/office/drawing/2014/main" id="{7F1E45D1-C103-29EF-7557-95598F49AB79}"/>
              </a:ext>
            </a:extLst>
          </p:cNvPr>
          <p:cNvSpPr/>
          <p:nvPr/>
        </p:nvSpPr>
        <p:spPr>
          <a:xfrm>
            <a:off x="4084258" y="1542013"/>
            <a:ext cx="3879854" cy="977743"/>
          </a:xfrm>
          <a:prstGeom prst="rect">
            <a:avLst/>
          </a:prstGeom>
          <a:gradFill>
            <a:gsLst>
              <a:gs pos="50000">
                <a:srgbClr val="FAFBFE"/>
              </a:gs>
              <a:gs pos="0">
                <a:srgbClr val="F5F6FB"/>
              </a:gs>
              <a:gs pos="100000">
                <a:schemeClr val="bg1"/>
              </a:gs>
            </a:gsLst>
            <a:lin ang="5400000" scaled="1"/>
          </a:gradFill>
          <a:ln w="12700" cap="rnd" cmpd="sng">
            <a:solidFill>
              <a:schemeClr val="bg1">
                <a:lumMod val="65000"/>
              </a:schemeClr>
            </a:solidFill>
            <a:prstDash val="dash"/>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lang="zh-CN" altLang="zh-CN" sz="1600" b="0" i="0" u="none" strike="noStrike" kern="0" cap="none" spc="0" normalizeH="0" baseline="0" noProof="0">
              <a:ln>
                <a:noFill/>
              </a:ln>
              <a:solidFill>
                <a:srgbClr val="757070"/>
              </a:solidFill>
              <a:effectLst/>
              <a:uLnTx/>
              <a:uFillTx/>
              <a:latin typeface="Calibri" panose="020F0502020204030204" pitchFamily="34" charset="0"/>
              <a:cs typeface="Calibri" panose="020F0502020204030204" pitchFamily="34" charset="0"/>
              <a:sym typeface="Arial"/>
            </a:endParaRPr>
          </a:p>
        </p:txBody>
      </p:sp>
      <p:sp>
        <p:nvSpPr>
          <p:cNvPr id="1438" name="Google Shape;1438;g1474462e3e3_0_1185"/>
          <p:cNvSpPr txBox="1"/>
          <p:nvPr/>
        </p:nvSpPr>
        <p:spPr>
          <a:xfrm>
            <a:off x="497898" y="874000"/>
            <a:ext cx="11412000" cy="523180"/>
          </a:xfrm>
          <a:prstGeom prst="rect">
            <a:avLst/>
          </a:prstGeom>
          <a:noFill/>
          <a:ln>
            <a:noFill/>
          </a:ln>
        </p:spPr>
        <p:txBody>
          <a:bodyPr spcFirstLastPara="1" wrap="square" lIns="91425" tIns="45700" rIns="91425" bIns="45700" anchor="t" anchorCtr="0">
            <a:spAutoFit/>
          </a:bodyPr>
          <a:lstStyle/>
          <a:p>
            <a:pPr marL="10572" marR="0" lvl="0" indent="0" algn="l" defTabSz="914400" rtl="0" eaLnBrk="1" fontAlgn="auto" latinLnBrk="0" hangingPunct="1">
              <a:lnSpc>
                <a:spcPct val="100000"/>
              </a:lnSpc>
              <a:spcBef>
                <a:spcPts val="0"/>
              </a:spcBef>
              <a:spcAft>
                <a:spcPts val="0"/>
              </a:spcAft>
              <a:buClr>
                <a:srgbClr val="026DFF"/>
              </a:buClr>
              <a:buSzPts val="1800"/>
              <a:buFont typeface="Helvetica Neue"/>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CSS is designed for the UGC live-broadcast scenario in the field of pan-entertainment, providing an easy</a:t>
            </a:r>
            <a:r>
              <a:rPr kumimoji="0" lang="en-US" altLang="zh-CN"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to</a:t>
            </a:r>
            <a:r>
              <a:rPr kumimoji="0" lang="en-US" altLang="zh-CN"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use experience and fast integration support.</a:t>
            </a:r>
          </a:p>
          <a:p>
            <a:pPr marL="296322" marR="0" lvl="0" indent="-285750" algn="l" defTabSz="914400" rtl="0" eaLnBrk="1" fontAlgn="auto" latinLnBrk="0" hangingPunct="1">
              <a:lnSpc>
                <a:spcPct val="100000"/>
              </a:lnSpc>
              <a:spcBef>
                <a:spcPts val="0"/>
              </a:spcBef>
              <a:spcAft>
                <a:spcPts val="0"/>
              </a:spcAft>
              <a:buClr>
                <a:srgbClr val="026DFF"/>
              </a:buClr>
              <a:buSzPts val="18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Live Video Broadcasting (LVB) and  Live Event Broadcasting (LEB) provide different transmission protocols and latency per</a:t>
            </a:r>
            <a:r>
              <a:rPr kumimoji="0" lang="en-US" altLang="zh-CN"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formance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矩形 1">
            <a:extLst>
              <a:ext uri="{FF2B5EF4-FFF2-40B4-BE49-F238E27FC236}">
                <a16:creationId xmlns:a16="http://schemas.microsoft.com/office/drawing/2014/main" id="{C770A6D6-97D5-C69C-AE3C-6EA2174B5791}"/>
              </a:ext>
            </a:extLst>
          </p:cNvPr>
          <p:cNvSpPr/>
          <p:nvPr/>
        </p:nvSpPr>
        <p:spPr>
          <a:xfrm>
            <a:off x="838409" y="1698454"/>
            <a:ext cx="1349383" cy="3240768"/>
          </a:xfrm>
          <a:prstGeom prst="rect">
            <a:avLst/>
          </a:prstGeom>
          <a:solidFill>
            <a:schemeClr val="accent3">
              <a:lumMod val="20000"/>
              <a:lumOff val="80000"/>
              <a:alpha val="6159"/>
            </a:schemeClr>
          </a:solidFill>
          <a:ln w="12700" cap="rnd" cmpd="sng">
            <a:solidFill>
              <a:schemeClr val="bg1">
                <a:lumMod val="65000"/>
              </a:schemeClr>
            </a:solidFill>
            <a:prstDash val="dash"/>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lang="zh-CN" altLang="zh-CN" sz="1600" b="0" i="0" u="none" strike="noStrike" kern="0" cap="none" spc="0" normalizeH="0" baseline="0" noProof="0">
              <a:ln>
                <a:noFill/>
              </a:ln>
              <a:solidFill>
                <a:srgbClr val="757070"/>
              </a:solidFill>
              <a:effectLst/>
              <a:uLnTx/>
              <a:uFillTx/>
              <a:latin typeface="Calibri" panose="020F0502020204030204" pitchFamily="34" charset="0"/>
              <a:cs typeface="Calibri" panose="020F0502020204030204" pitchFamily="34" charset="0"/>
              <a:sym typeface="Arial"/>
            </a:endParaRPr>
          </a:p>
        </p:txBody>
      </p:sp>
      <p:sp>
        <p:nvSpPr>
          <p:cNvPr id="6" name="矩形 5">
            <a:extLst>
              <a:ext uri="{FF2B5EF4-FFF2-40B4-BE49-F238E27FC236}">
                <a16:creationId xmlns:a16="http://schemas.microsoft.com/office/drawing/2014/main" id="{9AC1E080-565C-D7F0-DCA6-2C98936A733B}"/>
              </a:ext>
            </a:extLst>
          </p:cNvPr>
          <p:cNvSpPr/>
          <p:nvPr/>
        </p:nvSpPr>
        <p:spPr>
          <a:xfrm>
            <a:off x="1047652" y="6191547"/>
            <a:ext cx="930896"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Broadcaster</a:t>
            </a:r>
            <a:endParaRPr kumimoji="0" lang="zh-CN" altLang="en-US"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cxnSp>
        <p:nvCxnSpPr>
          <p:cNvPr id="7" name="直接箭头连接符 84">
            <a:extLst>
              <a:ext uri="{FF2B5EF4-FFF2-40B4-BE49-F238E27FC236}">
                <a16:creationId xmlns:a16="http://schemas.microsoft.com/office/drawing/2014/main" id="{9FC8B4FE-E164-6133-E397-ED70B7A92E57}"/>
              </a:ext>
            </a:extLst>
          </p:cNvPr>
          <p:cNvCxnSpPr/>
          <p:nvPr/>
        </p:nvCxnSpPr>
        <p:spPr>
          <a:xfrm>
            <a:off x="2323961" y="4309119"/>
            <a:ext cx="1650997"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8" name="直接箭头连接符 86">
            <a:extLst>
              <a:ext uri="{FF2B5EF4-FFF2-40B4-BE49-F238E27FC236}">
                <a16:creationId xmlns:a16="http://schemas.microsoft.com/office/drawing/2014/main" id="{D8D5435E-8633-E9D5-2130-27BF102A4937}"/>
              </a:ext>
            </a:extLst>
          </p:cNvPr>
          <p:cNvCxnSpPr/>
          <p:nvPr/>
        </p:nvCxnSpPr>
        <p:spPr>
          <a:xfrm>
            <a:off x="2323961" y="3802854"/>
            <a:ext cx="1650997"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sp>
        <p:nvSpPr>
          <p:cNvPr id="9" name="矩形 8">
            <a:extLst>
              <a:ext uri="{FF2B5EF4-FFF2-40B4-BE49-F238E27FC236}">
                <a16:creationId xmlns:a16="http://schemas.microsoft.com/office/drawing/2014/main" id="{9C5A2924-35EC-3401-6A97-8E3AA987DB3C}"/>
              </a:ext>
            </a:extLst>
          </p:cNvPr>
          <p:cNvSpPr/>
          <p:nvPr/>
        </p:nvSpPr>
        <p:spPr>
          <a:xfrm>
            <a:off x="2327921" y="3480175"/>
            <a:ext cx="412421"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SRT</a:t>
            </a:r>
          </a:p>
        </p:txBody>
      </p:sp>
      <p:sp>
        <p:nvSpPr>
          <p:cNvPr id="10" name="矩形 9">
            <a:extLst>
              <a:ext uri="{FF2B5EF4-FFF2-40B4-BE49-F238E27FC236}">
                <a16:creationId xmlns:a16="http://schemas.microsoft.com/office/drawing/2014/main" id="{37A44BDD-6AAC-C186-4AAA-E7F1610B76C6}"/>
              </a:ext>
            </a:extLst>
          </p:cNvPr>
          <p:cNvSpPr/>
          <p:nvPr/>
        </p:nvSpPr>
        <p:spPr>
          <a:xfrm>
            <a:off x="2306268" y="2394169"/>
            <a:ext cx="553485"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RTMP</a:t>
            </a:r>
          </a:p>
        </p:txBody>
      </p:sp>
      <p:sp>
        <p:nvSpPr>
          <p:cNvPr id="15" name="矩形 14">
            <a:extLst>
              <a:ext uri="{FF2B5EF4-FFF2-40B4-BE49-F238E27FC236}">
                <a16:creationId xmlns:a16="http://schemas.microsoft.com/office/drawing/2014/main" id="{92BB38C2-EEFA-05B2-A8F1-59D6A59DD6FA}"/>
              </a:ext>
            </a:extLst>
          </p:cNvPr>
          <p:cNvSpPr/>
          <p:nvPr/>
        </p:nvSpPr>
        <p:spPr>
          <a:xfrm>
            <a:off x="850570" y="5031148"/>
            <a:ext cx="1325060" cy="1150535"/>
          </a:xfrm>
          <a:prstGeom prst="rect">
            <a:avLst/>
          </a:prstGeom>
          <a:solidFill>
            <a:schemeClr val="accent3">
              <a:lumMod val="20000"/>
              <a:lumOff val="80000"/>
              <a:alpha val="6159"/>
            </a:schemeClr>
          </a:solidFill>
          <a:ln w="12700" cap="rnd" cmpd="sng">
            <a:solidFill>
              <a:schemeClr val="bg1">
                <a:lumMod val="65000"/>
              </a:schemeClr>
            </a:solidFill>
            <a:prstDash val="dash"/>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algn="ctr">
              <a:buClr>
                <a:srgbClr val="FFFFFF"/>
              </a:buClr>
              <a:buSzPts val="1600"/>
            </a:pPr>
            <a:endParaRPr lang="zh-CN" altLang="zh-CN" sz="1600" kern="0">
              <a:solidFill>
                <a:srgbClr val="757070"/>
              </a:solidFill>
              <a:latin typeface="Calibri" panose="020F0502020204030204" pitchFamily="34" charset="0"/>
              <a:cs typeface="Calibri" panose="020F0502020204030204" pitchFamily="34" charset="0"/>
              <a:sym typeface="Arial"/>
            </a:endParaRPr>
          </a:p>
        </p:txBody>
      </p:sp>
      <p:sp>
        <p:nvSpPr>
          <p:cNvPr id="17" name="矩形 16">
            <a:extLst>
              <a:ext uri="{FF2B5EF4-FFF2-40B4-BE49-F238E27FC236}">
                <a16:creationId xmlns:a16="http://schemas.microsoft.com/office/drawing/2014/main" id="{C036E9CE-28CD-FC9F-5C9E-A0D913336337}"/>
              </a:ext>
            </a:extLst>
          </p:cNvPr>
          <p:cNvSpPr/>
          <p:nvPr/>
        </p:nvSpPr>
        <p:spPr>
          <a:xfrm>
            <a:off x="926205" y="5778066"/>
            <a:ext cx="1173790" cy="29006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Origin</a:t>
            </a:r>
            <a:endParaRPr kumimoji="0" lang="zh-CN"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18" name="矩形 17">
            <a:extLst>
              <a:ext uri="{FF2B5EF4-FFF2-40B4-BE49-F238E27FC236}">
                <a16:creationId xmlns:a16="http://schemas.microsoft.com/office/drawing/2014/main" id="{DCE489C1-1158-E0BA-F849-DE5A128C7E5D}"/>
              </a:ext>
            </a:extLst>
          </p:cNvPr>
          <p:cNvSpPr/>
          <p:nvPr/>
        </p:nvSpPr>
        <p:spPr>
          <a:xfrm>
            <a:off x="1031178" y="4550626"/>
            <a:ext cx="963844" cy="247497"/>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zh-CN" sz="1200" b="0" i="0" u="none" strike="noStrike" kern="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PC</a:t>
            </a:r>
            <a:endParaRPr kumimoji="0" lang="zh-CN" altLang="en-US" sz="1200" b="0" i="0" u="none" strike="noStrike" kern="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19" name="矩形 18">
            <a:extLst>
              <a:ext uri="{FF2B5EF4-FFF2-40B4-BE49-F238E27FC236}">
                <a16:creationId xmlns:a16="http://schemas.microsoft.com/office/drawing/2014/main" id="{93E993D8-A8D7-8C15-5364-1F897D2067EE}"/>
              </a:ext>
            </a:extLst>
          </p:cNvPr>
          <p:cNvSpPr/>
          <p:nvPr/>
        </p:nvSpPr>
        <p:spPr>
          <a:xfrm>
            <a:off x="1031178" y="3549880"/>
            <a:ext cx="963844" cy="247497"/>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Mobile</a:t>
            </a:r>
            <a:endParaRPr kumimoji="0" lang="zh-CN" altLang="en-US"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20" name="矩形 19">
            <a:extLst>
              <a:ext uri="{FF2B5EF4-FFF2-40B4-BE49-F238E27FC236}">
                <a16:creationId xmlns:a16="http://schemas.microsoft.com/office/drawing/2014/main" id="{F4225DCC-DBCD-2549-265E-384E65D3D2DE}"/>
              </a:ext>
            </a:extLst>
          </p:cNvPr>
          <p:cNvSpPr/>
          <p:nvPr/>
        </p:nvSpPr>
        <p:spPr>
          <a:xfrm>
            <a:off x="953948" y="2451331"/>
            <a:ext cx="1118304" cy="269109"/>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Camcorder</a:t>
            </a:r>
            <a:endParaRPr kumimoji="0" lang="zh-CN" altLang="en-US"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21" name="矩形 20">
            <a:extLst>
              <a:ext uri="{FF2B5EF4-FFF2-40B4-BE49-F238E27FC236}">
                <a16:creationId xmlns:a16="http://schemas.microsoft.com/office/drawing/2014/main" id="{E332DCD6-F696-FD48-8998-C9A83B1AA6F3}"/>
              </a:ext>
            </a:extLst>
          </p:cNvPr>
          <p:cNvSpPr/>
          <p:nvPr/>
        </p:nvSpPr>
        <p:spPr>
          <a:xfrm>
            <a:off x="6203898" y="2150435"/>
            <a:ext cx="1155286" cy="324213"/>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API</a:t>
            </a:r>
            <a:r>
              <a:rPr kumimoji="0" lang="zh-CN" altLang="en-US"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 </a:t>
            </a: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Gateway</a:t>
            </a:r>
            <a:endParaRPr kumimoji="0" lang="zh-CN"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p:txBody>
      </p:sp>
      <p:sp>
        <p:nvSpPr>
          <p:cNvPr id="22" name="矩形 21">
            <a:extLst>
              <a:ext uri="{FF2B5EF4-FFF2-40B4-BE49-F238E27FC236}">
                <a16:creationId xmlns:a16="http://schemas.microsoft.com/office/drawing/2014/main" id="{921B666F-EB90-86F0-0968-8395819FD279}"/>
              </a:ext>
            </a:extLst>
          </p:cNvPr>
          <p:cNvSpPr/>
          <p:nvPr/>
        </p:nvSpPr>
        <p:spPr>
          <a:xfrm>
            <a:off x="5395768" y="3749178"/>
            <a:ext cx="1234527" cy="29006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Transcoding</a:t>
            </a:r>
            <a:endParaRPr kumimoji="0" lang="zh-CN"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p:txBody>
      </p:sp>
      <p:sp>
        <p:nvSpPr>
          <p:cNvPr id="23" name="矩形 22">
            <a:extLst>
              <a:ext uri="{FF2B5EF4-FFF2-40B4-BE49-F238E27FC236}">
                <a16:creationId xmlns:a16="http://schemas.microsoft.com/office/drawing/2014/main" id="{30D849F2-EF86-A669-AEE8-245EB7D17E0B}"/>
              </a:ext>
            </a:extLst>
          </p:cNvPr>
          <p:cNvSpPr/>
          <p:nvPr/>
        </p:nvSpPr>
        <p:spPr>
          <a:xfrm>
            <a:off x="6789885" y="3749178"/>
            <a:ext cx="899991" cy="29006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CSS CDN</a:t>
            </a:r>
            <a:endParaRPr kumimoji="0" lang="zh-CN"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p:txBody>
      </p:sp>
      <p:sp>
        <p:nvSpPr>
          <p:cNvPr id="25" name="矩形 24">
            <a:extLst>
              <a:ext uri="{FF2B5EF4-FFF2-40B4-BE49-F238E27FC236}">
                <a16:creationId xmlns:a16="http://schemas.microsoft.com/office/drawing/2014/main" id="{26A99AD9-6203-5B4F-11D7-DF7CBAB37343}"/>
              </a:ext>
            </a:extLst>
          </p:cNvPr>
          <p:cNvSpPr/>
          <p:nvPr/>
        </p:nvSpPr>
        <p:spPr>
          <a:xfrm>
            <a:off x="4530140" y="6258264"/>
            <a:ext cx="1400865" cy="345089"/>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VOD</a:t>
            </a:r>
            <a:endParaRPr kumimoji="0" lang="zh-CN"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26" name="矩形 25">
            <a:extLst>
              <a:ext uri="{FF2B5EF4-FFF2-40B4-BE49-F238E27FC236}">
                <a16:creationId xmlns:a16="http://schemas.microsoft.com/office/drawing/2014/main" id="{1F076A43-2E1D-9342-3AB1-BBA1304A9DB5}"/>
              </a:ext>
            </a:extLst>
          </p:cNvPr>
          <p:cNvSpPr/>
          <p:nvPr/>
        </p:nvSpPr>
        <p:spPr>
          <a:xfrm>
            <a:off x="4780191" y="4950354"/>
            <a:ext cx="82420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Recording</a:t>
            </a:r>
            <a:endParaRPr kumimoji="0" lang="zh-CN" altLang="en-US"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p:txBody>
      </p:sp>
      <p:sp>
        <p:nvSpPr>
          <p:cNvPr id="28" name="矩形 27">
            <a:extLst>
              <a:ext uri="{FF2B5EF4-FFF2-40B4-BE49-F238E27FC236}">
                <a16:creationId xmlns:a16="http://schemas.microsoft.com/office/drawing/2014/main" id="{4AD6F165-998A-4C66-22F1-CDEF00695C30}"/>
              </a:ext>
            </a:extLst>
          </p:cNvPr>
          <p:cNvSpPr/>
          <p:nvPr/>
        </p:nvSpPr>
        <p:spPr>
          <a:xfrm>
            <a:off x="5432133" y="4964575"/>
            <a:ext cx="2502911" cy="379456"/>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Screenshot</a:t>
            </a:r>
            <a:r>
              <a:rPr kumimoji="0" lang="zh-CN" altLang="en-US"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 </a:t>
            </a: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Porn Detection</a:t>
            </a:r>
            <a:endParaRPr kumimoji="0" lang="zh-CN"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p:txBody>
      </p:sp>
      <p:sp>
        <p:nvSpPr>
          <p:cNvPr id="30" name="矩形 29">
            <a:extLst>
              <a:ext uri="{FF2B5EF4-FFF2-40B4-BE49-F238E27FC236}">
                <a16:creationId xmlns:a16="http://schemas.microsoft.com/office/drawing/2014/main" id="{03A38F89-79D3-2562-FB07-4FC9DF853A9E}"/>
              </a:ext>
            </a:extLst>
          </p:cNvPr>
          <p:cNvSpPr/>
          <p:nvPr/>
        </p:nvSpPr>
        <p:spPr>
          <a:xfrm>
            <a:off x="10219979" y="5884211"/>
            <a:ext cx="680058"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Viewers</a:t>
            </a:r>
            <a:endParaRPr kumimoji="0" lang="zh-CN" altLang="en-US"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32" name="矩形 31">
            <a:extLst>
              <a:ext uri="{FF2B5EF4-FFF2-40B4-BE49-F238E27FC236}">
                <a16:creationId xmlns:a16="http://schemas.microsoft.com/office/drawing/2014/main" id="{4538610B-534B-E4CE-B1B9-4FF40958BF9E}"/>
              </a:ext>
            </a:extLst>
          </p:cNvPr>
          <p:cNvSpPr/>
          <p:nvPr/>
        </p:nvSpPr>
        <p:spPr>
          <a:xfrm>
            <a:off x="9939319" y="1835266"/>
            <a:ext cx="1213059" cy="241091"/>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zh-CN" sz="1400" b="0" i="0" u="none" strike="noStrike" kern="0" cap="none" spc="0" normalizeH="0" baseline="0" noProof="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Player</a:t>
            </a:r>
            <a:r>
              <a:rPr kumimoji="0" lang="zh-CN" altLang="en-US" sz="1400" b="0" i="0" u="none" strike="noStrike" kern="0" cap="none" spc="0" normalizeH="0" baseline="0" noProof="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400" b="0" i="0" u="none" strike="noStrike" kern="0" cap="none" spc="0" normalizeH="0" baseline="0" noProof="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SDK</a:t>
            </a:r>
            <a:endParaRPr kumimoji="0" lang="en-US" altLang="zh-CN" sz="1200" b="0" i="0" u="none" strike="noStrike" kern="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37" name="矩形 36">
            <a:extLst>
              <a:ext uri="{FF2B5EF4-FFF2-40B4-BE49-F238E27FC236}">
                <a16:creationId xmlns:a16="http://schemas.microsoft.com/office/drawing/2014/main" id="{4459479C-E0FF-93DE-2471-5D9E81D80CEF}"/>
              </a:ext>
            </a:extLst>
          </p:cNvPr>
          <p:cNvSpPr/>
          <p:nvPr/>
        </p:nvSpPr>
        <p:spPr>
          <a:xfrm>
            <a:off x="4901410" y="2149226"/>
            <a:ext cx="692818"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Console</a:t>
            </a:r>
            <a:endParaRPr kumimoji="0" lang="zh-CN" altLang="en-US"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p:txBody>
      </p:sp>
      <p:cxnSp>
        <p:nvCxnSpPr>
          <p:cNvPr id="39" name="直接箭头连接符 86">
            <a:extLst>
              <a:ext uri="{FF2B5EF4-FFF2-40B4-BE49-F238E27FC236}">
                <a16:creationId xmlns:a16="http://schemas.microsoft.com/office/drawing/2014/main" id="{B60AF8DC-70F2-7654-143D-75B8EB719E26}"/>
              </a:ext>
            </a:extLst>
          </p:cNvPr>
          <p:cNvCxnSpPr/>
          <p:nvPr/>
        </p:nvCxnSpPr>
        <p:spPr>
          <a:xfrm>
            <a:off x="2351240" y="2734123"/>
            <a:ext cx="1650997"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sp>
        <p:nvSpPr>
          <p:cNvPr id="40" name="矩形 39">
            <a:extLst>
              <a:ext uri="{FF2B5EF4-FFF2-40B4-BE49-F238E27FC236}">
                <a16:creationId xmlns:a16="http://schemas.microsoft.com/office/drawing/2014/main" id="{BBBFD04F-E023-2502-347F-0FD7F3851A5E}"/>
              </a:ext>
            </a:extLst>
          </p:cNvPr>
          <p:cNvSpPr/>
          <p:nvPr/>
        </p:nvSpPr>
        <p:spPr>
          <a:xfrm>
            <a:off x="2318110" y="5041597"/>
            <a:ext cx="70820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WebRTC</a:t>
            </a:r>
          </a:p>
        </p:txBody>
      </p:sp>
      <p:cxnSp>
        <p:nvCxnSpPr>
          <p:cNvPr id="41" name="直接箭头连接符 84">
            <a:extLst>
              <a:ext uri="{FF2B5EF4-FFF2-40B4-BE49-F238E27FC236}">
                <a16:creationId xmlns:a16="http://schemas.microsoft.com/office/drawing/2014/main" id="{9CB829B7-96AB-8244-B7C5-1AA19FDE9BE9}"/>
              </a:ext>
            </a:extLst>
          </p:cNvPr>
          <p:cNvCxnSpPr/>
          <p:nvPr/>
        </p:nvCxnSpPr>
        <p:spPr>
          <a:xfrm>
            <a:off x="2339669" y="5382287"/>
            <a:ext cx="1650997"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sp>
        <p:nvSpPr>
          <p:cNvPr id="42" name="矩形 41">
            <a:extLst>
              <a:ext uri="{FF2B5EF4-FFF2-40B4-BE49-F238E27FC236}">
                <a16:creationId xmlns:a16="http://schemas.microsoft.com/office/drawing/2014/main" id="{5A3F7421-7249-A8DB-579F-C7AD1A637689}"/>
              </a:ext>
            </a:extLst>
          </p:cNvPr>
          <p:cNvSpPr/>
          <p:nvPr/>
        </p:nvSpPr>
        <p:spPr>
          <a:xfrm>
            <a:off x="2307459" y="3953236"/>
            <a:ext cx="122617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RTMP</a:t>
            </a:r>
            <a:r>
              <a:rPr kumimoji="0" lang="zh-CN" altLang="en-US"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over</a:t>
            </a:r>
            <a:r>
              <a:rPr kumimoji="0" lang="zh-CN" altLang="en-US"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200" b="0"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QUIC</a:t>
            </a:r>
          </a:p>
        </p:txBody>
      </p:sp>
      <p:cxnSp>
        <p:nvCxnSpPr>
          <p:cNvPr id="43" name="直接箭头连接符 122">
            <a:extLst>
              <a:ext uri="{FF2B5EF4-FFF2-40B4-BE49-F238E27FC236}">
                <a16:creationId xmlns:a16="http://schemas.microsoft.com/office/drawing/2014/main" id="{1FA29737-9BA6-6B29-ECFA-F9C7C61C5A94}"/>
              </a:ext>
            </a:extLst>
          </p:cNvPr>
          <p:cNvCxnSpPr>
            <a:cxnSpLocks/>
          </p:cNvCxnSpPr>
          <p:nvPr/>
        </p:nvCxnSpPr>
        <p:spPr>
          <a:xfrm>
            <a:off x="9102343" y="4268003"/>
            <a:ext cx="723976"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sp>
        <p:nvSpPr>
          <p:cNvPr id="44" name="矩形 43">
            <a:extLst>
              <a:ext uri="{FF2B5EF4-FFF2-40B4-BE49-F238E27FC236}">
                <a16:creationId xmlns:a16="http://schemas.microsoft.com/office/drawing/2014/main" id="{00C5BA16-7B4A-2640-3FD7-D6E9EB92E505}"/>
              </a:ext>
            </a:extLst>
          </p:cNvPr>
          <p:cNvSpPr/>
          <p:nvPr/>
        </p:nvSpPr>
        <p:spPr>
          <a:xfrm>
            <a:off x="9103408" y="3965557"/>
            <a:ext cx="64884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QUIC</a:t>
            </a:r>
          </a:p>
        </p:txBody>
      </p:sp>
      <p:cxnSp>
        <p:nvCxnSpPr>
          <p:cNvPr id="45" name="直接箭头连接符 139">
            <a:extLst>
              <a:ext uri="{FF2B5EF4-FFF2-40B4-BE49-F238E27FC236}">
                <a16:creationId xmlns:a16="http://schemas.microsoft.com/office/drawing/2014/main" id="{7D28A464-BDCA-045B-6B1C-1F79660BA6CA}"/>
              </a:ext>
            </a:extLst>
          </p:cNvPr>
          <p:cNvCxnSpPr>
            <a:cxnSpLocks/>
          </p:cNvCxnSpPr>
          <p:nvPr/>
        </p:nvCxnSpPr>
        <p:spPr>
          <a:xfrm>
            <a:off x="9102343" y="3201456"/>
            <a:ext cx="723976"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sp>
        <p:nvSpPr>
          <p:cNvPr id="46" name="矩形 45">
            <a:extLst>
              <a:ext uri="{FF2B5EF4-FFF2-40B4-BE49-F238E27FC236}">
                <a16:creationId xmlns:a16="http://schemas.microsoft.com/office/drawing/2014/main" id="{45ABE69B-4095-9F23-BAD4-D1F0D24E076D}"/>
              </a:ext>
            </a:extLst>
          </p:cNvPr>
          <p:cNvSpPr/>
          <p:nvPr/>
        </p:nvSpPr>
        <p:spPr>
          <a:xfrm>
            <a:off x="9041725" y="2868502"/>
            <a:ext cx="70820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WebRTC</a:t>
            </a:r>
          </a:p>
        </p:txBody>
      </p:sp>
      <p:sp>
        <p:nvSpPr>
          <p:cNvPr id="55" name="矩形 54">
            <a:extLst>
              <a:ext uri="{FF2B5EF4-FFF2-40B4-BE49-F238E27FC236}">
                <a16:creationId xmlns:a16="http://schemas.microsoft.com/office/drawing/2014/main" id="{31F5F001-518A-1966-D0C1-F0B9C529B2DE}"/>
              </a:ext>
            </a:extLst>
          </p:cNvPr>
          <p:cNvSpPr/>
          <p:nvPr/>
        </p:nvSpPr>
        <p:spPr>
          <a:xfrm>
            <a:off x="5984339" y="6275084"/>
            <a:ext cx="1400865" cy="345089"/>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Callback</a:t>
            </a:r>
            <a:endParaRPr kumimoji="0" lang="zh-CN"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56" name="矩形 55">
            <a:extLst>
              <a:ext uri="{FF2B5EF4-FFF2-40B4-BE49-F238E27FC236}">
                <a16:creationId xmlns:a16="http://schemas.microsoft.com/office/drawing/2014/main" id="{43BDD608-AB7F-B21C-5B12-CDFB92DE5574}"/>
              </a:ext>
            </a:extLst>
          </p:cNvPr>
          <p:cNvSpPr/>
          <p:nvPr/>
        </p:nvSpPr>
        <p:spPr>
          <a:xfrm>
            <a:off x="4208450" y="3749178"/>
            <a:ext cx="1234527" cy="476233"/>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ts val="1180"/>
              </a:lnSpc>
              <a:spcBef>
                <a:spcPct val="0"/>
              </a:spcBef>
              <a:spcAft>
                <a:spcPct val="0"/>
              </a:spcAft>
              <a:buClrTx/>
              <a:buSzTx/>
              <a:buFont typeface="Arial" pitchFamily="34" charset="0"/>
              <a:buNone/>
              <a:tabLst/>
              <a:defRPr/>
            </a:pP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Streaming</a:t>
            </a:r>
            <a:r>
              <a:rPr kumimoji="0" lang="zh-CN" altLang="en-US"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 </a:t>
            </a:r>
            <a:endPar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a:p>
            <a:pPr marL="0" marR="0" lvl="0" indent="0" algn="ctr" defTabSz="914400" rtl="0" eaLnBrk="0" fontAlgn="base" latinLnBrk="0" hangingPunct="0">
              <a:lnSpc>
                <a:spcPts val="1180"/>
              </a:lnSpc>
              <a:spcBef>
                <a:spcPct val="0"/>
              </a:spcBef>
              <a:spcAft>
                <a:spcPct val="0"/>
              </a:spcAft>
              <a:buClrTx/>
              <a:buSzTx/>
              <a:buFont typeface="Arial" pitchFamily="34" charset="0"/>
              <a:buNone/>
              <a:tabLst/>
              <a:defRPr/>
            </a:pPr>
            <a:r>
              <a:rPr kumimoji="0" lang="en-US"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input layer</a:t>
            </a:r>
            <a:endParaRPr kumimoji="0" lang="zh-CN" altLang="zh-CN" sz="1200" b="1" i="0" u="none" strike="noStrike" kern="1200" cap="none" spc="0" normalizeH="0" baseline="0" noProof="0" dirty="0">
              <a:ln>
                <a:noFill/>
              </a:ln>
              <a:solidFill>
                <a:srgbClr val="0060FF"/>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p:txBody>
      </p:sp>
      <p:pic>
        <p:nvPicPr>
          <p:cNvPr id="57" name="图形 56" descr="云 纯色填充">
            <a:extLst>
              <a:ext uri="{FF2B5EF4-FFF2-40B4-BE49-F238E27FC236}">
                <a16:creationId xmlns:a16="http://schemas.microsoft.com/office/drawing/2014/main" id="{3A16409E-1314-C4C1-35CB-F44FB641A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0495" y="4559594"/>
            <a:ext cx="482650" cy="519099"/>
          </a:xfrm>
          <a:prstGeom prst="rect">
            <a:avLst/>
          </a:prstGeom>
        </p:spPr>
      </p:pic>
      <p:sp>
        <p:nvSpPr>
          <p:cNvPr id="58" name="矩形 57">
            <a:extLst>
              <a:ext uri="{FF2B5EF4-FFF2-40B4-BE49-F238E27FC236}">
                <a16:creationId xmlns:a16="http://schemas.microsoft.com/office/drawing/2014/main" id="{38791AB1-3A9E-66A6-FD52-582696DBDB7E}"/>
              </a:ext>
            </a:extLst>
          </p:cNvPr>
          <p:cNvSpPr/>
          <p:nvPr/>
        </p:nvSpPr>
        <p:spPr>
          <a:xfrm>
            <a:off x="2736247" y="4709378"/>
            <a:ext cx="1445251" cy="309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L</a:t>
            </a:r>
            <a:r>
              <a:rPr kumimoji="0" lang="en-US" altLang="zh-CN" sz="14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ow-latency</a:t>
            </a:r>
          </a:p>
        </p:txBody>
      </p:sp>
      <p:cxnSp>
        <p:nvCxnSpPr>
          <p:cNvPr id="62" name="直线连接符 61">
            <a:extLst>
              <a:ext uri="{FF2B5EF4-FFF2-40B4-BE49-F238E27FC236}">
                <a16:creationId xmlns:a16="http://schemas.microsoft.com/office/drawing/2014/main" id="{2748C37F-2691-D91C-A836-A216CD128968}"/>
              </a:ext>
            </a:extLst>
          </p:cNvPr>
          <p:cNvCxnSpPr/>
          <p:nvPr/>
        </p:nvCxnSpPr>
        <p:spPr>
          <a:xfrm>
            <a:off x="9102343" y="3196121"/>
            <a:ext cx="0" cy="106872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938C4C08-A8CA-0B75-7655-F126B1F96F6C}"/>
              </a:ext>
            </a:extLst>
          </p:cNvPr>
          <p:cNvCxnSpPr>
            <a:cxnSpLocks/>
          </p:cNvCxnSpPr>
          <p:nvPr/>
        </p:nvCxnSpPr>
        <p:spPr>
          <a:xfrm flipH="1">
            <a:off x="7966529" y="3708220"/>
            <a:ext cx="1137677"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8" name="直接箭头连接符 119">
            <a:extLst>
              <a:ext uri="{FF2B5EF4-FFF2-40B4-BE49-F238E27FC236}">
                <a16:creationId xmlns:a16="http://schemas.microsoft.com/office/drawing/2014/main" id="{EA826657-26DD-59B5-C93E-1894356F5C22}"/>
              </a:ext>
            </a:extLst>
          </p:cNvPr>
          <p:cNvCxnSpPr/>
          <p:nvPr/>
        </p:nvCxnSpPr>
        <p:spPr>
          <a:xfrm>
            <a:off x="4090848" y="3537824"/>
            <a:ext cx="344751"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09" name="直接箭头连接符 119">
            <a:extLst>
              <a:ext uri="{FF2B5EF4-FFF2-40B4-BE49-F238E27FC236}">
                <a16:creationId xmlns:a16="http://schemas.microsoft.com/office/drawing/2014/main" id="{42914F0E-6F0F-0862-EE90-A2CA34923827}"/>
              </a:ext>
            </a:extLst>
          </p:cNvPr>
          <p:cNvCxnSpPr/>
          <p:nvPr/>
        </p:nvCxnSpPr>
        <p:spPr>
          <a:xfrm>
            <a:off x="5263825" y="3534128"/>
            <a:ext cx="344751"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10" name="直接箭头连接符 119">
            <a:extLst>
              <a:ext uri="{FF2B5EF4-FFF2-40B4-BE49-F238E27FC236}">
                <a16:creationId xmlns:a16="http://schemas.microsoft.com/office/drawing/2014/main" id="{4270D18C-CBED-E9BB-0FF8-42AADB443508}"/>
              </a:ext>
            </a:extLst>
          </p:cNvPr>
          <p:cNvCxnSpPr/>
          <p:nvPr/>
        </p:nvCxnSpPr>
        <p:spPr>
          <a:xfrm>
            <a:off x="6488470" y="3510912"/>
            <a:ext cx="344751"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11" name="直接箭头连接符 119">
            <a:extLst>
              <a:ext uri="{FF2B5EF4-FFF2-40B4-BE49-F238E27FC236}">
                <a16:creationId xmlns:a16="http://schemas.microsoft.com/office/drawing/2014/main" id="{C0FD5616-0850-0169-4295-E9BB40F1F315}"/>
              </a:ext>
            </a:extLst>
          </p:cNvPr>
          <p:cNvCxnSpPr/>
          <p:nvPr/>
        </p:nvCxnSpPr>
        <p:spPr>
          <a:xfrm>
            <a:off x="7614992" y="3546504"/>
            <a:ext cx="344751" cy="0"/>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13" name="直接箭头连接符 119">
            <a:extLst>
              <a:ext uri="{FF2B5EF4-FFF2-40B4-BE49-F238E27FC236}">
                <a16:creationId xmlns:a16="http://schemas.microsoft.com/office/drawing/2014/main" id="{A9ABA65A-9C60-48F1-A543-B8BF9DC94107}"/>
              </a:ext>
            </a:extLst>
          </p:cNvPr>
          <p:cNvCxnSpPr>
            <a:cxnSpLocks/>
          </p:cNvCxnSpPr>
          <p:nvPr/>
        </p:nvCxnSpPr>
        <p:spPr>
          <a:xfrm>
            <a:off x="5310388" y="4254771"/>
            <a:ext cx="0" cy="172375"/>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14" name="直线连接符 1413">
            <a:extLst>
              <a:ext uri="{FF2B5EF4-FFF2-40B4-BE49-F238E27FC236}">
                <a16:creationId xmlns:a16="http://schemas.microsoft.com/office/drawing/2014/main" id="{063364E5-88CC-92FF-171F-28EB0F3BA9D5}"/>
              </a:ext>
            </a:extLst>
          </p:cNvPr>
          <p:cNvCxnSpPr>
            <a:cxnSpLocks/>
          </p:cNvCxnSpPr>
          <p:nvPr/>
        </p:nvCxnSpPr>
        <p:spPr>
          <a:xfrm flipH="1" flipV="1">
            <a:off x="5984339" y="4248083"/>
            <a:ext cx="649008" cy="3162"/>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5" name="直接箭头连接符 119">
            <a:extLst>
              <a:ext uri="{FF2B5EF4-FFF2-40B4-BE49-F238E27FC236}">
                <a16:creationId xmlns:a16="http://schemas.microsoft.com/office/drawing/2014/main" id="{7B0DB393-8622-228C-A53B-3D922B500361}"/>
              </a:ext>
            </a:extLst>
          </p:cNvPr>
          <p:cNvCxnSpPr>
            <a:cxnSpLocks/>
          </p:cNvCxnSpPr>
          <p:nvPr/>
        </p:nvCxnSpPr>
        <p:spPr>
          <a:xfrm>
            <a:off x="6622200" y="4245202"/>
            <a:ext cx="0" cy="172375"/>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16" name="直线连接符 1415">
            <a:extLst>
              <a:ext uri="{FF2B5EF4-FFF2-40B4-BE49-F238E27FC236}">
                <a16:creationId xmlns:a16="http://schemas.microsoft.com/office/drawing/2014/main" id="{B9BEB34A-A2BF-05DD-EC16-837DC9491995}"/>
              </a:ext>
            </a:extLst>
          </p:cNvPr>
          <p:cNvCxnSpPr>
            <a:cxnSpLocks/>
          </p:cNvCxnSpPr>
          <p:nvPr/>
        </p:nvCxnSpPr>
        <p:spPr>
          <a:xfrm flipV="1">
            <a:off x="5990405" y="4112413"/>
            <a:ext cx="0" cy="13790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7" name="直接箭头连接符 119">
            <a:extLst>
              <a:ext uri="{FF2B5EF4-FFF2-40B4-BE49-F238E27FC236}">
                <a16:creationId xmlns:a16="http://schemas.microsoft.com/office/drawing/2014/main" id="{9961FDAE-1F44-A1E4-44D1-C957CC50B791}"/>
              </a:ext>
            </a:extLst>
          </p:cNvPr>
          <p:cNvCxnSpPr>
            <a:cxnSpLocks/>
          </p:cNvCxnSpPr>
          <p:nvPr/>
        </p:nvCxnSpPr>
        <p:spPr>
          <a:xfrm>
            <a:off x="5349340" y="5289438"/>
            <a:ext cx="0" cy="366178"/>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18" name="直线连接符 1417">
            <a:extLst>
              <a:ext uri="{FF2B5EF4-FFF2-40B4-BE49-F238E27FC236}">
                <a16:creationId xmlns:a16="http://schemas.microsoft.com/office/drawing/2014/main" id="{FADEB5C4-C8D2-DC1B-8A03-86FE56518549}"/>
              </a:ext>
            </a:extLst>
          </p:cNvPr>
          <p:cNvCxnSpPr>
            <a:cxnSpLocks/>
          </p:cNvCxnSpPr>
          <p:nvPr/>
        </p:nvCxnSpPr>
        <p:spPr>
          <a:xfrm flipH="1">
            <a:off x="5544916" y="5500160"/>
            <a:ext cx="1068727"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9" name="直接箭头连接符 119">
            <a:extLst>
              <a:ext uri="{FF2B5EF4-FFF2-40B4-BE49-F238E27FC236}">
                <a16:creationId xmlns:a16="http://schemas.microsoft.com/office/drawing/2014/main" id="{36FE544E-8D89-138B-37B8-242DD3639828}"/>
              </a:ext>
            </a:extLst>
          </p:cNvPr>
          <p:cNvCxnSpPr>
            <a:cxnSpLocks/>
          </p:cNvCxnSpPr>
          <p:nvPr/>
        </p:nvCxnSpPr>
        <p:spPr>
          <a:xfrm>
            <a:off x="6618603" y="5486368"/>
            <a:ext cx="0" cy="172375"/>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20" name="直线连接符 1419">
            <a:extLst>
              <a:ext uri="{FF2B5EF4-FFF2-40B4-BE49-F238E27FC236}">
                <a16:creationId xmlns:a16="http://schemas.microsoft.com/office/drawing/2014/main" id="{190DAC7D-691A-4C24-D366-951F35135956}"/>
              </a:ext>
            </a:extLst>
          </p:cNvPr>
          <p:cNvCxnSpPr>
            <a:cxnSpLocks/>
          </p:cNvCxnSpPr>
          <p:nvPr/>
        </p:nvCxnSpPr>
        <p:spPr>
          <a:xfrm flipV="1">
            <a:off x="5555041" y="5300742"/>
            <a:ext cx="0" cy="20685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1" name="直接箭头连接符 119">
            <a:extLst>
              <a:ext uri="{FF2B5EF4-FFF2-40B4-BE49-F238E27FC236}">
                <a16:creationId xmlns:a16="http://schemas.microsoft.com/office/drawing/2014/main" id="{10A2DA8A-0E37-5638-8A45-8F0EC346F849}"/>
              </a:ext>
            </a:extLst>
          </p:cNvPr>
          <p:cNvCxnSpPr>
            <a:cxnSpLocks/>
          </p:cNvCxnSpPr>
          <p:nvPr/>
        </p:nvCxnSpPr>
        <p:spPr>
          <a:xfrm>
            <a:off x="6079279" y="2504962"/>
            <a:ext cx="0" cy="206850"/>
          </a:xfrm>
          <a:prstGeom prst="straightConnector1">
            <a:avLst/>
          </a:prstGeom>
          <a:noFill/>
          <a:ln w="19050" cap="flat" cmpd="sng">
            <a:solidFill>
              <a:schemeClr val="bg2">
                <a:lumMod val="75000"/>
              </a:schemeClr>
            </a:solidFill>
            <a:prstDash val="solid"/>
            <a:miter lim="800000"/>
            <a:headEnd type="none" w="sm" len="sm"/>
            <a:tailEnd type="triangle" w="med" len="med"/>
          </a:ln>
        </p:spPr>
      </p:cxnSp>
      <p:cxnSp>
        <p:nvCxnSpPr>
          <p:cNvPr id="1422" name="直线连接符 1421">
            <a:extLst>
              <a:ext uri="{FF2B5EF4-FFF2-40B4-BE49-F238E27FC236}">
                <a16:creationId xmlns:a16="http://schemas.microsoft.com/office/drawing/2014/main" id="{DCAE6847-57E9-63EF-07ED-FB2E02F78676}"/>
              </a:ext>
            </a:extLst>
          </p:cNvPr>
          <p:cNvCxnSpPr>
            <a:cxnSpLocks/>
          </p:cNvCxnSpPr>
          <p:nvPr/>
        </p:nvCxnSpPr>
        <p:spPr>
          <a:xfrm flipH="1" flipV="1">
            <a:off x="5303730" y="4248622"/>
            <a:ext cx="689501" cy="3162"/>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23" name="图形 1422" descr="云 纯色填充">
            <a:extLst>
              <a:ext uri="{FF2B5EF4-FFF2-40B4-BE49-F238E27FC236}">
                <a16:creationId xmlns:a16="http://schemas.microsoft.com/office/drawing/2014/main" id="{DD1A2107-4768-A246-9B21-A2B503CD09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5463" y="3020385"/>
            <a:ext cx="482650" cy="519099"/>
          </a:xfrm>
          <a:prstGeom prst="rect">
            <a:avLst/>
          </a:prstGeom>
        </p:spPr>
      </p:pic>
      <p:sp>
        <p:nvSpPr>
          <p:cNvPr id="1424" name="矩形 1423">
            <a:extLst>
              <a:ext uri="{FF2B5EF4-FFF2-40B4-BE49-F238E27FC236}">
                <a16:creationId xmlns:a16="http://schemas.microsoft.com/office/drawing/2014/main" id="{82F9B37B-5778-BF72-A256-D4181A8E91D2}"/>
              </a:ext>
            </a:extLst>
          </p:cNvPr>
          <p:cNvSpPr/>
          <p:nvPr/>
        </p:nvSpPr>
        <p:spPr>
          <a:xfrm>
            <a:off x="2701353" y="3100071"/>
            <a:ext cx="1234527" cy="476233"/>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0" fontAlgn="base" latinLnBrk="0" hangingPunct="0">
              <a:lnSpc>
                <a:spcPts val="1180"/>
              </a:lnSpc>
              <a:spcBef>
                <a:spcPct val="0"/>
              </a:spcBef>
              <a:spcAft>
                <a:spcPct val="0"/>
              </a:spcAft>
              <a:buClrTx/>
              <a:buSzTx/>
              <a:buFont typeface="Arial" pitchFamily="34" charset="0"/>
              <a:buNone/>
              <a:tabLst/>
              <a:defRPr/>
            </a:pP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Protocol</a:t>
            </a:r>
            <a:r>
              <a:rPr kumimoji="0" lang="zh-CN" altLang="en-US"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acceleration</a:t>
            </a:r>
            <a:endParaRPr kumimoji="0" lang="zh-CN"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sp>
        <p:nvSpPr>
          <p:cNvPr id="1425" name="矩形 1424">
            <a:extLst>
              <a:ext uri="{FF2B5EF4-FFF2-40B4-BE49-F238E27FC236}">
                <a16:creationId xmlns:a16="http://schemas.microsoft.com/office/drawing/2014/main" id="{97877480-9C4B-F6D5-5C6E-73ADE06DEEEB}"/>
              </a:ext>
            </a:extLst>
          </p:cNvPr>
          <p:cNvSpPr/>
          <p:nvPr/>
        </p:nvSpPr>
        <p:spPr>
          <a:xfrm>
            <a:off x="7962614" y="3813642"/>
            <a:ext cx="1234527" cy="476233"/>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0" fontAlgn="base" latinLnBrk="0" hangingPunct="0">
              <a:lnSpc>
                <a:spcPts val="1180"/>
              </a:lnSpc>
              <a:spcBef>
                <a:spcPct val="0"/>
              </a:spcBef>
              <a:spcAft>
                <a:spcPct val="0"/>
              </a:spcAft>
              <a:buClrTx/>
              <a:buSzTx/>
              <a:buFont typeface="Arial" pitchFamily="34" charset="0"/>
              <a:buNone/>
              <a:tabLst/>
              <a:defRPr/>
            </a:pP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Protocol</a:t>
            </a:r>
            <a:r>
              <a:rPr kumimoji="0" lang="zh-CN" altLang="en-US"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acceleration</a:t>
            </a:r>
            <a:endParaRPr kumimoji="0" lang="zh-CN" altLang="zh-CN" sz="12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p:txBody>
      </p:sp>
      <p:pic>
        <p:nvPicPr>
          <p:cNvPr id="1426" name="图形 1425" descr="云 纯色填充">
            <a:extLst>
              <a:ext uri="{FF2B5EF4-FFF2-40B4-BE49-F238E27FC236}">
                <a16:creationId xmlns:a16="http://schemas.microsoft.com/office/drawing/2014/main" id="{5307525F-4827-C859-254A-4399C1C24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9226" y="3411766"/>
            <a:ext cx="482650" cy="519099"/>
          </a:xfrm>
          <a:prstGeom prst="rect">
            <a:avLst/>
          </a:prstGeom>
        </p:spPr>
      </p:pic>
      <p:sp>
        <p:nvSpPr>
          <p:cNvPr id="1427" name="矩形 1426">
            <a:extLst>
              <a:ext uri="{FF2B5EF4-FFF2-40B4-BE49-F238E27FC236}">
                <a16:creationId xmlns:a16="http://schemas.microsoft.com/office/drawing/2014/main" id="{83D3CE81-C0F4-86BD-B23B-01E4BC110D54}"/>
              </a:ext>
            </a:extLst>
          </p:cNvPr>
          <p:cNvSpPr/>
          <p:nvPr/>
        </p:nvSpPr>
        <p:spPr>
          <a:xfrm>
            <a:off x="7966587" y="3281162"/>
            <a:ext cx="1267041" cy="309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L</a:t>
            </a:r>
            <a:r>
              <a:rPr kumimoji="0" lang="en-US" altLang="zh-CN" sz="1400" b="0" i="0" u="none" strike="noStrike" kern="1200" cap="none" spc="0" normalizeH="0" baseline="0" noProof="0" dirty="0">
                <a:ln>
                  <a:noFill/>
                </a:ln>
                <a:solidFill>
                  <a:srgbClr val="0060FF"/>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ow-latency</a:t>
            </a:r>
          </a:p>
        </p:txBody>
      </p:sp>
      <p:cxnSp>
        <p:nvCxnSpPr>
          <p:cNvPr id="1428" name="直接箭头连接符 139">
            <a:extLst>
              <a:ext uri="{FF2B5EF4-FFF2-40B4-BE49-F238E27FC236}">
                <a16:creationId xmlns:a16="http://schemas.microsoft.com/office/drawing/2014/main" id="{99197B18-C74A-2EBA-DEA0-CA1CB539C8CE}"/>
              </a:ext>
            </a:extLst>
          </p:cNvPr>
          <p:cNvCxnSpPr>
            <a:cxnSpLocks/>
          </p:cNvCxnSpPr>
          <p:nvPr/>
        </p:nvCxnSpPr>
        <p:spPr>
          <a:xfrm flipV="1">
            <a:off x="7959270" y="4818708"/>
            <a:ext cx="1862405" cy="4063"/>
          </a:xfrm>
          <a:prstGeom prst="straightConnector1">
            <a:avLst/>
          </a:prstGeom>
          <a:noFill/>
          <a:ln w="19050" cap="flat" cmpd="sng">
            <a:solidFill>
              <a:schemeClr val="bg2">
                <a:lumMod val="75000"/>
              </a:schemeClr>
            </a:solidFill>
            <a:prstDash val="solid"/>
            <a:miter lim="800000"/>
            <a:headEnd type="none" w="sm" len="sm"/>
            <a:tailEnd type="triangle" w="med" len="med"/>
          </a:ln>
        </p:spPr>
      </p:cxnSp>
      <p:sp>
        <p:nvSpPr>
          <p:cNvPr id="1429" name="矩形 1428">
            <a:extLst>
              <a:ext uri="{FF2B5EF4-FFF2-40B4-BE49-F238E27FC236}">
                <a16:creationId xmlns:a16="http://schemas.microsoft.com/office/drawing/2014/main" id="{4B9DE977-41D2-4CA9-7F3A-1EEFCC255858}"/>
              </a:ext>
            </a:extLst>
          </p:cNvPr>
          <p:cNvSpPr/>
          <p:nvPr/>
        </p:nvSpPr>
        <p:spPr>
          <a:xfrm>
            <a:off x="7989208" y="4881702"/>
            <a:ext cx="1996240" cy="952697"/>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RTMP</a:t>
            </a:r>
            <a:r>
              <a:rPr kumimoji="0" lang="zh-CN" altLang="en-US"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a:t>
            </a:r>
            <a:r>
              <a:rPr kumimoji="0" lang="zh-CN" altLang="en-US"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FLV</a:t>
            </a:r>
            <a:r>
              <a:rPr kumimoji="0" lang="zh-CN" altLang="en-US"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endPar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1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HLS</a:t>
            </a:r>
            <a:r>
              <a:rPr kumimoji="0" lang="zh-CN" altLang="en-US" sz="11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1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&amp;&amp;</a:t>
            </a:r>
            <a:r>
              <a:rPr kumimoji="0" lang="zh-CN" altLang="en-US" sz="11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M</a:t>
            </a:r>
            <a:r>
              <a:rPr kumimoji="0" lang="en-US" altLang="zh-CN" sz="11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ulti-rate</a:t>
            </a:r>
            <a:r>
              <a:rPr kumimoji="0" lang="zh-CN" altLang="en-US" sz="11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A</a:t>
            </a:r>
            <a:r>
              <a:rPr kumimoji="0" lang="en-US" altLang="zh-CN" sz="1100" b="0" i="0" u="none" strike="noStrike" kern="120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daptive</a:t>
            </a:r>
          </a:p>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MPEG-DASH</a:t>
            </a:r>
            <a:r>
              <a:rPr kumimoji="0" lang="zh-CN" altLang="en-US"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&amp;&amp;</a:t>
            </a:r>
            <a:r>
              <a:rPr kumimoji="0" lang="zh-CN" altLang="en-US"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Multi-rate</a:t>
            </a:r>
            <a:r>
              <a:rPr kumimoji="0" lang="zh-CN" altLang="en-US"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 </a:t>
            </a:r>
            <a:r>
              <a:rPr kumimoji="0" lang="en-US" altLang="zh-CN" sz="1100" b="0" i="0" u="none" strike="noStrike" kern="0" cap="none" spc="0" normalizeH="0" baseline="0" noProof="0" dirty="0">
                <a:ln>
                  <a:noFill/>
                </a:ln>
                <a:solidFill>
                  <a:srgbClr val="595959">
                    <a:lumMod val="75000"/>
                  </a:srgbClr>
                </a:solidFill>
                <a:effectLst/>
                <a:uLnTx/>
                <a:uFillTx/>
                <a:latin typeface="Calibri" panose="020F0502020204030204" pitchFamily="34" charset="0"/>
                <a:ea typeface="TencentSans W3" panose="020C04030202040F0204" pitchFamily="34" charset="-122"/>
                <a:cs typeface="Calibri" panose="020F0502020204030204" pitchFamily="34" charset="0"/>
                <a:sym typeface="Arial"/>
              </a:rPr>
              <a:t>Adaptive</a:t>
            </a:r>
          </a:p>
        </p:txBody>
      </p:sp>
      <p:sp>
        <p:nvSpPr>
          <p:cNvPr id="1430" name="矩形 1429">
            <a:extLst>
              <a:ext uri="{FF2B5EF4-FFF2-40B4-BE49-F238E27FC236}">
                <a16:creationId xmlns:a16="http://schemas.microsoft.com/office/drawing/2014/main" id="{C14B3838-5A67-E989-F9C4-2C22AC4AF8EB}"/>
              </a:ext>
            </a:extLst>
          </p:cNvPr>
          <p:cNvSpPr/>
          <p:nvPr/>
        </p:nvSpPr>
        <p:spPr>
          <a:xfrm>
            <a:off x="7975570" y="4536470"/>
            <a:ext cx="1554656"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LVB</a:t>
            </a:r>
            <a:r>
              <a:rPr kumimoji="0" lang="zh-CN" altLang="en-US"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 </a:t>
            </a:r>
            <a:r>
              <a:rPr kumimoji="0" lang="en-US" altLang="zh-CN"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Default</a:t>
            </a:r>
            <a:r>
              <a:rPr kumimoji="0" lang="zh-CN" altLang="en-US"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 </a:t>
            </a:r>
            <a:r>
              <a:rPr kumimoji="0" lang="en-US" altLang="zh-CN"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Protocols</a:t>
            </a:r>
          </a:p>
        </p:txBody>
      </p:sp>
      <p:sp>
        <p:nvSpPr>
          <p:cNvPr id="1432" name="矩形 1431">
            <a:extLst>
              <a:ext uri="{FF2B5EF4-FFF2-40B4-BE49-F238E27FC236}">
                <a16:creationId xmlns:a16="http://schemas.microsoft.com/office/drawing/2014/main" id="{3E16605C-76F8-8CD0-97E8-944C719867AE}"/>
              </a:ext>
            </a:extLst>
          </p:cNvPr>
          <p:cNvSpPr/>
          <p:nvPr/>
        </p:nvSpPr>
        <p:spPr>
          <a:xfrm>
            <a:off x="8064674" y="2511798"/>
            <a:ext cx="1550681"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LEB</a:t>
            </a:r>
            <a:r>
              <a:rPr kumimoji="0" lang="zh-CN" altLang="en-US"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 </a:t>
            </a:r>
            <a:r>
              <a:rPr kumimoji="0" lang="en-US" altLang="zh-CN"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Default</a:t>
            </a:r>
            <a:r>
              <a:rPr kumimoji="0" lang="zh-CN" altLang="en-US"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 </a:t>
            </a:r>
            <a:r>
              <a:rPr kumimoji="0" lang="en-US" altLang="zh-CN" sz="1200" b="1" i="0" u="none" strike="noStrike" kern="1200" cap="none" spc="0" normalizeH="0" baseline="0" noProof="0" dirty="0">
                <a:ln>
                  <a:noFill/>
                </a:ln>
                <a:solidFill>
                  <a:srgbClr val="595959">
                    <a:lumMod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Protocols</a:t>
            </a:r>
          </a:p>
        </p:txBody>
      </p:sp>
      <p:sp>
        <p:nvSpPr>
          <p:cNvPr id="3" name="object 4">
            <a:extLst>
              <a:ext uri="{FF2B5EF4-FFF2-40B4-BE49-F238E27FC236}">
                <a16:creationId xmlns:a16="http://schemas.microsoft.com/office/drawing/2014/main" id="{59F333DF-BAF4-9A3C-23A1-78B533774D0F}"/>
              </a:ext>
            </a:extLst>
          </p:cNvPr>
          <p:cNvSpPr txBox="1">
            <a:spLocks/>
          </p:cNvSpPr>
          <p:nvPr/>
        </p:nvSpPr>
        <p:spPr>
          <a:xfrm>
            <a:off x="390000" y="358654"/>
            <a:ext cx="11412000" cy="430887"/>
          </a:xfrm>
          <a:prstGeom prst="rect">
            <a:avLst/>
          </a:prstGeom>
        </p:spPr>
        <p:txBody>
          <a:bodyPr vert="horz" wrap="squar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altLang="zh-CN" sz="2800" b="1" i="0" u="none" strike="noStrike" kern="1200" cap="none" spc="0" normalizeH="0" baseline="0" noProof="0" dirty="0">
                <a:ln>
                  <a:noFill/>
                </a:ln>
                <a:solidFill>
                  <a:srgbClr val="006EFF"/>
                </a:solidFill>
                <a:effectLst/>
                <a:uLnTx/>
                <a:uFillTx/>
                <a:latin typeface="Calibri" panose="020F0502020204030204" pitchFamily="34" charset="0"/>
                <a:ea typeface="TTTGB Medium" panose="020C06030202040F0204" pitchFamily="34" charset="-122"/>
                <a:cs typeface="Calibri" panose="020F0502020204030204" pitchFamily="34" charset="0"/>
                <a:sym typeface="Arial"/>
              </a:rPr>
              <a:t>CSS Solution for UGC Scenarios: </a:t>
            </a:r>
            <a:r>
              <a:rPr lang="en-US" altLang="zh-CN" dirty="0">
                <a:solidFill>
                  <a:srgbClr val="006EFF"/>
                </a:solidFill>
                <a:latin typeface="Calibri" panose="020F0502020204030204" pitchFamily="34" charset="0"/>
                <a:ea typeface="TTTGB Medium" panose="020C06030202040F0204" pitchFamily="34" charset="-122"/>
                <a:cs typeface="Calibri" panose="020F0502020204030204" pitchFamily="34" charset="0"/>
              </a:rPr>
              <a:t>E</a:t>
            </a:r>
            <a:r>
              <a:rPr kumimoji="0" lang="en-US" altLang="zh-CN" sz="2800" b="1" i="0" u="none" strike="noStrike" kern="1200" cap="none" spc="0" normalizeH="0" baseline="0" noProof="0" dirty="0">
                <a:ln>
                  <a:noFill/>
                </a:ln>
                <a:solidFill>
                  <a:srgbClr val="006EFF"/>
                </a:solidFill>
                <a:effectLst/>
                <a:uLnTx/>
                <a:uFillTx/>
                <a:latin typeface="Calibri" panose="020F0502020204030204" pitchFamily="34" charset="0"/>
                <a:ea typeface="TTTGB Medium" panose="020C06030202040F0204" pitchFamily="34" charset="-122"/>
                <a:cs typeface="Calibri" panose="020F0502020204030204" pitchFamily="34" charset="0"/>
                <a:sym typeface="Arial"/>
              </a:rPr>
              <a:t>ntertainment, </a:t>
            </a:r>
            <a:r>
              <a:rPr lang="en-US" altLang="zh-CN" dirty="0">
                <a:solidFill>
                  <a:srgbClr val="006EFF"/>
                </a:solidFill>
                <a:latin typeface="Calibri" panose="020F0502020204030204" pitchFamily="34" charset="0"/>
                <a:ea typeface="TTTGB Medium" panose="020C06030202040F0204" pitchFamily="34" charset="-122"/>
                <a:cs typeface="Calibri" panose="020F0502020204030204" pitchFamily="34" charset="0"/>
              </a:rPr>
              <a:t>E</a:t>
            </a:r>
            <a:r>
              <a:rPr kumimoji="0" lang="en-US" altLang="zh-CN" sz="2800" b="1" i="0" u="none" strike="noStrike" kern="1200" cap="none" spc="0" normalizeH="0" baseline="0" noProof="0" dirty="0">
                <a:ln>
                  <a:noFill/>
                </a:ln>
                <a:solidFill>
                  <a:srgbClr val="006EFF"/>
                </a:solidFill>
                <a:effectLst/>
                <a:uLnTx/>
                <a:uFillTx/>
                <a:latin typeface="Calibri" panose="020F0502020204030204" pitchFamily="34" charset="0"/>
                <a:ea typeface="TTTGB Medium" panose="020C06030202040F0204" pitchFamily="34" charset="-122"/>
                <a:cs typeface="Calibri" panose="020F0502020204030204" pitchFamily="34" charset="0"/>
                <a:sym typeface="Arial"/>
              </a:rPr>
              <a:t>-commerce</a:t>
            </a:r>
            <a:r>
              <a:rPr lang="en-US" altLang="zh-CN" dirty="0">
                <a:solidFill>
                  <a:srgbClr val="006EFF"/>
                </a:solidFill>
                <a:latin typeface="Calibri" panose="020F0502020204030204" pitchFamily="34" charset="0"/>
                <a:ea typeface="TTTGB Medium" panose="020C06030202040F0204" pitchFamily="34" charset="-122"/>
                <a:cs typeface="Calibri" panose="020F0502020204030204" pitchFamily="34" charset="0"/>
              </a:rPr>
              <a:t>, G</a:t>
            </a:r>
            <a:r>
              <a:rPr kumimoji="0" lang="en-US" altLang="zh-CN" sz="2800" b="1" i="0" u="none" strike="noStrike" kern="1200" cap="none" spc="0" normalizeH="0" baseline="0" noProof="0" dirty="0">
                <a:ln>
                  <a:noFill/>
                </a:ln>
                <a:solidFill>
                  <a:srgbClr val="006EFF"/>
                </a:solidFill>
                <a:effectLst/>
                <a:uLnTx/>
                <a:uFillTx/>
                <a:latin typeface="Calibri" panose="020F0502020204030204" pitchFamily="34" charset="0"/>
                <a:ea typeface="TTTGB Medium" panose="020C06030202040F0204" pitchFamily="34" charset="-122"/>
                <a:cs typeface="Calibri" panose="020F0502020204030204" pitchFamily="34" charset="0"/>
                <a:sym typeface="Arial"/>
              </a:rPr>
              <a:t>aming, etc.</a:t>
            </a:r>
          </a:p>
        </p:txBody>
      </p:sp>
      <p:pic>
        <p:nvPicPr>
          <p:cNvPr id="11" name="Graphic 10">
            <a:extLst>
              <a:ext uri="{FF2B5EF4-FFF2-40B4-BE49-F238E27FC236}">
                <a16:creationId xmlns:a16="http://schemas.microsoft.com/office/drawing/2014/main" id="{EB608DA9-655F-AC90-AF8D-68C5BF5CD5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8150" y="1939580"/>
            <a:ext cx="469900" cy="469900"/>
          </a:xfrm>
          <a:prstGeom prst="rect">
            <a:avLst/>
          </a:prstGeom>
        </p:spPr>
      </p:pic>
      <p:pic>
        <p:nvPicPr>
          <p:cNvPr id="1431" name="Graphic 1430">
            <a:extLst>
              <a:ext uri="{FF2B5EF4-FFF2-40B4-BE49-F238E27FC236}">
                <a16:creationId xmlns:a16="http://schemas.microsoft.com/office/drawing/2014/main" id="{626ADAEF-E04E-DD0A-78CA-8DD3C1F154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8150" y="5304899"/>
            <a:ext cx="469900" cy="469900"/>
          </a:xfrm>
          <a:prstGeom prst="rect">
            <a:avLst/>
          </a:prstGeom>
        </p:spPr>
      </p:pic>
      <p:pic>
        <p:nvPicPr>
          <p:cNvPr id="1434" name="Graphic 1433">
            <a:extLst>
              <a:ext uri="{FF2B5EF4-FFF2-40B4-BE49-F238E27FC236}">
                <a16:creationId xmlns:a16="http://schemas.microsoft.com/office/drawing/2014/main" id="{67362EBF-8A50-55AB-FB6A-98A0515E7E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8150" y="4121002"/>
            <a:ext cx="469900" cy="469900"/>
          </a:xfrm>
          <a:prstGeom prst="rect">
            <a:avLst/>
          </a:prstGeom>
        </p:spPr>
      </p:pic>
      <p:pic>
        <p:nvPicPr>
          <p:cNvPr id="1437" name="Graphic 1436">
            <a:extLst>
              <a:ext uri="{FF2B5EF4-FFF2-40B4-BE49-F238E27FC236}">
                <a16:creationId xmlns:a16="http://schemas.microsoft.com/office/drawing/2014/main" id="{BC27A2FB-134A-CBB6-05D6-398EB92328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8150" y="3049617"/>
            <a:ext cx="469900" cy="469900"/>
          </a:xfrm>
          <a:prstGeom prst="rect">
            <a:avLst/>
          </a:prstGeom>
        </p:spPr>
      </p:pic>
      <p:pic>
        <p:nvPicPr>
          <p:cNvPr id="1441" name="Graphic 1440">
            <a:extLst>
              <a:ext uri="{FF2B5EF4-FFF2-40B4-BE49-F238E27FC236}">
                <a16:creationId xmlns:a16="http://schemas.microsoft.com/office/drawing/2014/main" id="{396BC3CE-4BAB-C0D8-37C6-0EAA67D800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46591" y="1719109"/>
            <a:ext cx="469900" cy="469900"/>
          </a:xfrm>
          <a:prstGeom prst="rect">
            <a:avLst/>
          </a:prstGeom>
        </p:spPr>
      </p:pic>
      <p:pic>
        <p:nvPicPr>
          <p:cNvPr id="1443" name="Graphic 1442">
            <a:extLst>
              <a:ext uri="{FF2B5EF4-FFF2-40B4-BE49-F238E27FC236}">
                <a16:creationId xmlns:a16="http://schemas.microsoft.com/office/drawing/2014/main" id="{F684CDD6-33E2-9E26-A1FE-F29708471E8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10937" y="3283230"/>
            <a:ext cx="469900" cy="469900"/>
          </a:xfrm>
          <a:prstGeom prst="rect">
            <a:avLst/>
          </a:prstGeom>
        </p:spPr>
      </p:pic>
      <p:pic>
        <p:nvPicPr>
          <p:cNvPr id="1445" name="Graphic 1444">
            <a:extLst>
              <a:ext uri="{FF2B5EF4-FFF2-40B4-BE49-F238E27FC236}">
                <a16:creationId xmlns:a16="http://schemas.microsoft.com/office/drawing/2014/main" id="{4BB9888C-161F-90AA-1A6A-504FB19A56F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22289" y="1698575"/>
            <a:ext cx="469900" cy="469900"/>
          </a:xfrm>
          <a:prstGeom prst="rect">
            <a:avLst/>
          </a:prstGeom>
        </p:spPr>
      </p:pic>
      <p:pic>
        <p:nvPicPr>
          <p:cNvPr id="1447" name="Graphic 1446">
            <a:extLst>
              <a:ext uri="{FF2B5EF4-FFF2-40B4-BE49-F238E27FC236}">
                <a16:creationId xmlns:a16="http://schemas.microsoft.com/office/drawing/2014/main" id="{A5F1B3E6-A4BC-3B46-0274-B3051C6FBEF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96721" y="3283230"/>
            <a:ext cx="469900" cy="469900"/>
          </a:xfrm>
          <a:prstGeom prst="rect">
            <a:avLst/>
          </a:prstGeom>
        </p:spPr>
      </p:pic>
      <p:pic>
        <p:nvPicPr>
          <p:cNvPr id="1449" name="Graphic 1448">
            <a:extLst>
              <a:ext uri="{FF2B5EF4-FFF2-40B4-BE49-F238E27FC236}">
                <a16:creationId xmlns:a16="http://schemas.microsoft.com/office/drawing/2014/main" id="{711D0713-7BFC-EAE2-39D0-6803C256B49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778081" y="3283230"/>
            <a:ext cx="469900" cy="469900"/>
          </a:xfrm>
          <a:prstGeom prst="rect">
            <a:avLst/>
          </a:prstGeom>
        </p:spPr>
      </p:pic>
      <p:pic>
        <p:nvPicPr>
          <p:cNvPr id="1453" name="Graphic 1452">
            <a:extLst>
              <a:ext uri="{FF2B5EF4-FFF2-40B4-BE49-F238E27FC236}">
                <a16:creationId xmlns:a16="http://schemas.microsoft.com/office/drawing/2014/main" id="{97C75299-873A-76CE-F169-64837C3CFB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31291" y="4880354"/>
            <a:ext cx="469900" cy="469900"/>
          </a:xfrm>
          <a:prstGeom prst="rect">
            <a:avLst/>
          </a:prstGeom>
        </p:spPr>
      </p:pic>
      <p:pic>
        <p:nvPicPr>
          <p:cNvPr id="1454" name="Graphic 1453">
            <a:extLst>
              <a:ext uri="{FF2B5EF4-FFF2-40B4-BE49-F238E27FC236}">
                <a16:creationId xmlns:a16="http://schemas.microsoft.com/office/drawing/2014/main" id="{A8A58D2C-E584-FB79-82F3-504A85DE79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31291" y="3343958"/>
            <a:ext cx="469900" cy="469900"/>
          </a:xfrm>
          <a:prstGeom prst="rect">
            <a:avLst/>
          </a:prstGeom>
        </p:spPr>
      </p:pic>
      <p:pic>
        <p:nvPicPr>
          <p:cNvPr id="1456" name="Graphic 1455">
            <a:extLst>
              <a:ext uri="{FF2B5EF4-FFF2-40B4-BE49-F238E27FC236}">
                <a16:creationId xmlns:a16="http://schemas.microsoft.com/office/drawing/2014/main" id="{6F2388A9-D291-28E6-AABD-9B4825188D2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34607" y="4481403"/>
            <a:ext cx="469900" cy="469900"/>
          </a:xfrm>
          <a:prstGeom prst="rect">
            <a:avLst/>
          </a:prstGeom>
        </p:spPr>
      </p:pic>
      <p:pic>
        <p:nvPicPr>
          <p:cNvPr id="1460" name="Graphic 1459">
            <a:extLst>
              <a:ext uri="{FF2B5EF4-FFF2-40B4-BE49-F238E27FC236}">
                <a16:creationId xmlns:a16="http://schemas.microsoft.com/office/drawing/2014/main" id="{013E3536-7806-6981-EECC-E2A9D327DCE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73077" y="5797743"/>
            <a:ext cx="469900" cy="469900"/>
          </a:xfrm>
          <a:prstGeom prst="rect">
            <a:avLst/>
          </a:prstGeom>
        </p:spPr>
      </p:pic>
      <p:pic>
        <p:nvPicPr>
          <p:cNvPr id="1462" name="Graphic 1461">
            <a:extLst>
              <a:ext uri="{FF2B5EF4-FFF2-40B4-BE49-F238E27FC236}">
                <a16:creationId xmlns:a16="http://schemas.microsoft.com/office/drawing/2014/main" id="{A092415F-489A-A9B4-48CD-D6674EDC186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48638" y="5788364"/>
            <a:ext cx="469900" cy="469900"/>
          </a:xfrm>
          <a:prstGeom prst="rect">
            <a:avLst/>
          </a:prstGeom>
        </p:spPr>
      </p:pic>
      <p:pic>
        <p:nvPicPr>
          <p:cNvPr id="1464" name="Graphic 1463">
            <a:extLst>
              <a:ext uri="{FF2B5EF4-FFF2-40B4-BE49-F238E27FC236}">
                <a16:creationId xmlns:a16="http://schemas.microsoft.com/office/drawing/2014/main" id="{B3339990-AD3A-9498-D51C-F7DA3C4DA50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331291" y="4112156"/>
            <a:ext cx="469900" cy="469900"/>
          </a:xfrm>
          <a:prstGeom prst="rect">
            <a:avLst/>
          </a:prstGeom>
        </p:spPr>
      </p:pic>
      <p:pic>
        <p:nvPicPr>
          <p:cNvPr id="1466" name="Graphic 1465">
            <a:extLst>
              <a:ext uri="{FF2B5EF4-FFF2-40B4-BE49-F238E27FC236}">
                <a16:creationId xmlns:a16="http://schemas.microsoft.com/office/drawing/2014/main" id="{AA7ECD51-BD88-BA95-6C9E-E0A3C0678AF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331291" y="2575760"/>
            <a:ext cx="469900" cy="469900"/>
          </a:xfrm>
          <a:prstGeom prst="rect">
            <a:avLst/>
          </a:prstGeom>
        </p:spPr>
      </p:pic>
      <p:pic>
        <p:nvPicPr>
          <p:cNvPr id="1468" name="Graphic 1467">
            <a:extLst>
              <a:ext uri="{FF2B5EF4-FFF2-40B4-BE49-F238E27FC236}">
                <a16:creationId xmlns:a16="http://schemas.microsoft.com/office/drawing/2014/main" id="{CD528D89-577F-E1FF-17E5-5C12D568E4E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407388" y="4478412"/>
            <a:ext cx="469900" cy="469900"/>
          </a:xfrm>
          <a:prstGeom prst="rect">
            <a:avLst/>
          </a:prstGeom>
        </p:spPr>
      </p:pic>
      <p:sp>
        <p:nvSpPr>
          <p:cNvPr id="89" name="矩形 88">
            <a:extLst>
              <a:ext uri="{FF2B5EF4-FFF2-40B4-BE49-F238E27FC236}">
                <a16:creationId xmlns:a16="http://schemas.microsoft.com/office/drawing/2014/main" id="{6EE74946-41CD-41CE-9F2B-6F43B1141847}"/>
              </a:ext>
            </a:extLst>
          </p:cNvPr>
          <p:cNvSpPr/>
          <p:nvPr/>
        </p:nvSpPr>
        <p:spPr>
          <a:xfrm>
            <a:off x="4612034" y="2840631"/>
            <a:ext cx="2946813" cy="29006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1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rPr>
              <a:t>Cloud Streaming Services (CSS)</a:t>
            </a:r>
            <a:endParaRPr kumimoji="0" lang="zh-CN" altLang="zh-CN" sz="1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TencentSans W7" panose="020C04030202040F0204" pitchFamily="34" charset="-122"/>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图文版式">
  <a:themeElements>
    <a:clrScheme name="CSIG商务PPT配色">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White">
      <a:majorFont>
        <a:latin typeface="腾讯体 W7"/>
        <a:ea typeface="腾讯体 W7"/>
        <a:cs typeface="腾讯体 W7"/>
      </a:majorFont>
      <a:minorFont>
        <a:latin typeface="腾讯体 W7"/>
        <a:ea typeface="腾讯体 W7"/>
        <a:cs typeface="腾讯体 W7"/>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miter lim="400000"/>
        </a:ln>
      </a:spPr>
      <a:bodyPr lIns="50800" tIns="50800" rIns="50800" bIns="50800" anchor="ctr"/>
      <a:lstStyle>
        <a:defPPr algn="l">
          <a:defRPr sz="3200" b="0">
            <a:solidFill>
              <a:srgbClr val="FFFFFF"/>
            </a:solidFill>
            <a:latin typeface="Helvetica Neue Medium"/>
            <a:ea typeface="Helvetica Neue Medium"/>
            <a:cs typeface="Helvetica Neue Medium"/>
            <a:sym typeface="Helvetica Neue Medium"/>
          </a:defRPr>
        </a:defPPr>
      </a:lst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 设备mock up">
  <a:themeElements>
    <a:clrScheme name="CSIG商务PPT配色">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White">
      <a:majorFont>
        <a:latin typeface="腾讯体 W7"/>
        <a:ea typeface="腾讯体 W7"/>
        <a:cs typeface="腾讯体 W7"/>
      </a:majorFont>
      <a:minorFont>
        <a:latin typeface="腾讯体 W7"/>
        <a:ea typeface="腾讯体 W7"/>
        <a:cs typeface="腾讯体 W7"/>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miter lim="400000"/>
        </a:ln>
      </a:spPr>
      <a:bodyPr lIns="50800" tIns="50800" rIns="50800" bIns="50800" anchor="ctr"/>
      <a:lstStyle>
        <a:defPPr algn="l">
          <a:defRPr sz="3200" b="0">
            <a:solidFill>
              <a:srgbClr val="FFFFFF"/>
            </a:solidFill>
            <a:latin typeface="Helvetica Neue Medium"/>
            <a:ea typeface="Helvetica Neue Medium"/>
            <a:cs typeface="Helvetica Neue Medium"/>
            <a:sym typeface="Helvetica Neue Medium"/>
          </a:defRPr>
        </a:defPPr>
      </a:lst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2 图文版式">
  <a:themeElements>
    <a:clrScheme name="CSIG商务PPT配色">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White">
      <a:majorFont>
        <a:latin typeface="腾讯体 W7"/>
        <a:ea typeface="腾讯体 W7"/>
        <a:cs typeface="腾讯体 W7"/>
      </a:majorFont>
      <a:minorFont>
        <a:latin typeface="腾讯体 W7"/>
        <a:ea typeface="腾讯体 W7"/>
        <a:cs typeface="腾讯体 W7"/>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miter lim="400000"/>
        </a:ln>
      </a:spPr>
      <a:bodyPr lIns="50800" tIns="50800" rIns="50800" bIns="50800" anchor="ctr"/>
      <a:lstStyle>
        <a:defPPr algn="l">
          <a:defRPr sz="3200" b="0">
            <a:solidFill>
              <a:srgbClr val="FFFFFF"/>
            </a:solidFill>
            <a:latin typeface="Helvetica Neue Medium"/>
            <a:ea typeface="Helvetica Neue Medium"/>
            <a:cs typeface="Helvetica Neue Medium"/>
            <a:sym typeface="Helvetica Neue Medium"/>
          </a:defRPr>
        </a:defPPr>
      </a:lst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18498</TotalTime>
  <Words>1918</Words>
  <Application>Microsoft Macintosh PowerPoint</Application>
  <PresentationFormat>宽屏</PresentationFormat>
  <Paragraphs>335</Paragraphs>
  <Slides>17</Slides>
  <Notes>11</Notes>
  <HiddenSlides>1</HiddenSlides>
  <MMClips>0</MMClips>
  <ScaleCrop>false</ScaleCrop>
  <HeadingPairs>
    <vt:vector size="6" baseType="variant">
      <vt:variant>
        <vt:lpstr>已用的字体</vt:lpstr>
      </vt:variant>
      <vt:variant>
        <vt:i4>20</vt:i4>
      </vt:variant>
      <vt:variant>
        <vt:lpstr>主题</vt:lpstr>
      </vt:variant>
      <vt:variant>
        <vt:i4>6</vt:i4>
      </vt:variant>
      <vt:variant>
        <vt:lpstr>幻灯片标题</vt:lpstr>
      </vt:variant>
      <vt:variant>
        <vt:i4>17</vt:i4>
      </vt:variant>
    </vt:vector>
  </HeadingPairs>
  <TitlesOfParts>
    <vt:vector size="43" baseType="lpstr">
      <vt:lpstr>FZLanTingHei-R-GBK</vt:lpstr>
      <vt:lpstr>Helvetica Light</vt:lpstr>
      <vt:lpstr>等线 Light</vt:lpstr>
      <vt:lpstr>Times New Roman</vt:lpstr>
      <vt:lpstr>TencentSans W7</vt:lpstr>
      <vt:lpstr>腾讯体 W7</vt:lpstr>
      <vt:lpstr>Arial</vt:lpstr>
      <vt:lpstr>Helvetica Neue Light</vt:lpstr>
      <vt:lpstr>微软雅黑</vt:lpstr>
      <vt:lpstr>TencentSans W3</vt:lpstr>
      <vt:lpstr>PingFang SC Regular</vt:lpstr>
      <vt:lpstr>Calibri</vt:lpstr>
      <vt:lpstr>Times Roman</vt:lpstr>
      <vt:lpstr>Inter</vt:lpstr>
      <vt:lpstr>微软雅黑</vt:lpstr>
      <vt:lpstr>Wingdings</vt:lpstr>
      <vt:lpstr>等线</vt:lpstr>
      <vt:lpstr>Montserrat Bold</vt:lpstr>
      <vt:lpstr>Helvetica Neue Medium</vt:lpstr>
      <vt:lpstr>Helvetica Neue</vt:lpstr>
      <vt:lpstr>Office 主题​​</vt:lpstr>
      <vt:lpstr>2 图文版式</vt:lpstr>
      <vt:lpstr>1_Office 主题​​</vt:lpstr>
      <vt:lpstr>3 设备mock up</vt:lpstr>
      <vt:lpstr>1_2 图文版式</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Entertainment - Japan Pokekara</vt:lpstr>
      <vt:lpstr>OTT streaming platform – Cyprus Digital TV</vt:lpstr>
      <vt:lpstr>E-commerce - South Asia client S</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T166388</dc:creator>
  <cp:lastModifiedBy>T154495</cp:lastModifiedBy>
  <cp:revision>188</cp:revision>
  <dcterms:created xsi:type="dcterms:W3CDTF">2020-12-20T02:44:28Z</dcterms:created>
  <dcterms:modified xsi:type="dcterms:W3CDTF">2023-12-13T03:21:51Z</dcterms:modified>
</cp:coreProperties>
</file>